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4"/>
  </p:notesMasterIdLst>
  <p:sldIdLst>
    <p:sldId id="272" r:id="rId2"/>
    <p:sldId id="257" r:id="rId3"/>
    <p:sldId id="258" r:id="rId4"/>
    <p:sldId id="259" r:id="rId5"/>
    <p:sldId id="260" r:id="rId6"/>
    <p:sldId id="261" r:id="rId7"/>
    <p:sldId id="269" r:id="rId8"/>
    <p:sldId id="270" r:id="rId9"/>
    <p:sldId id="263" r:id="rId10"/>
    <p:sldId id="271" r:id="rId11"/>
    <p:sldId id="266" r:id="rId12"/>
    <p:sldId id="268"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4" d="100"/>
          <a:sy n="74" d="100"/>
        </p:scale>
        <p:origin x="-396" y="-3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BFD574-7862-4520-B172-F24979E96918}" type="datetimeFigureOut">
              <a:rPr lang="en-US" smtClean="0"/>
              <a:pPr/>
              <a:t>4/14/2019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AC406C-91D5-4EDE-992C-C1D4B69DA67F}" type="slidenum">
              <a:rPr lang="en-US" smtClean="0"/>
              <a:pPr/>
              <a:t>‹#›</a:t>
            </a:fld>
            <a:endParaRPr lang="en-US"/>
          </a:p>
        </p:txBody>
      </p:sp>
    </p:spTree>
    <p:extLst>
      <p:ext uri="{BB962C8B-B14F-4D97-AF65-F5344CB8AC3E}">
        <p14:creationId xmlns:p14="http://schemas.microsoft.com/office/powerpoint/2010/main" val="151543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1D71773-5A0B-472D-BACC-ADA20FE383F6}" type="slidenum">
              <a:rPr lang="zh-CN" altLang="en-US" smtClean="0"/>
              <a:pPr/>
              <a:t>1</a:t>
            </a:fld>
            <a:endParaRPr lang="zh-CN" altLang="en-US"/>
          </a:p>
        </p:txBody>
      </p:sp>
    </p:spTree>
    <p:extLst>
      <p:ext uri="{BB962C8B-B14F-4D97-AF65-F5344CB8AC3E}">
        <p14:creationId xmlns:p14="http://schemas.microsoft.com/office/powerpoint/2010/main" val="26161192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AC406C-91D5-4EDE-992C-C1D4B69DA67F}" type="slidenum">
              <a:rPr lang="en-US" smtClean="0"/>
              <a:pPr/>
              <a:t>4</a:t>
            </a:fld>
            <a:endParaRPr lang="en-US"/>
          </a:p>
        </p:txBody>
      </p:sp>
    </p:spTree>
    <p:extLst>
      <p:ext uri="{BB962C8B-B14F-4D97-AF65-F5344CB8AC3E}">
        <p14:creationId xmlns:p14="http://schemas.microsoft.com/office/powerpoint/2010/main" val="3638734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8283C7-8853-4EA7-AAA6-E886EEF589F0}" type="datetimeFigureOut">
              <a:rPr lang="en-US" smtClean="0"/>
              <a:pPr/>
              <a:t>4/14/2019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val="56261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8283C7-8853-4EA7-AAA6-E886EEF589F0}" type="datetimeFigureOut">
              <a:rPr lang="en-US" smtClean="0"/>
              <a:pPr/>
              <a:t>4/14/2019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val="1089804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8283C7-8853-4EA7-AAA6-E886EEF589F0}" type="datetimeFigureOut">
              <a:rPr lang="en-US" smtClean="0"/>
              <a:pPr/>
              <a:t>4/14/2019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val="3437585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8283C7-8853-4EA7-AAA6-E886EEF589F0}" type="datetimeFigureOut">
              <a:rPr lang="en-US" smtClean="0"/>
              <a:pPr/>
              <a:t>4/14/2019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val="1498421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8283C7-8853-4EA7-AAA6-E886EEF589F0}" type="datetimeFigureOut">
              <a:rPr lang="en-US" smtClean="0"/>
              <a:pPr/>
              <a:t>4/14/2019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val="1298489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8283C7-8853-4EA7-AAA6-E886EEF589F0}" type="datetimeFigureOut">
              <a:rPr lang="en-US" smtClean="0"/>
              <a:pPr/>
              <a:t>4/14/2019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val="1832549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8283C7-8853-4EA7-AAA6-E886EEF589F0}" type="datetimeFigureOut">
              <a:rPr lang="en-US" smtClean="0"/>
              <a:pPr/>
              <a:t>4/14/2019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val="1877397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8283C7-8853-4EA7-AAA6-E886EEF589F0}" type="datetimeFigureOut">
              <a:rPr lang="en-US" smtClean="0"/>
              <a:pPr/>
              <a:t>4/14/2019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val="593729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283C7-8853-4EA7-AAA6-E886EEF589F0}" type="datetimeFigureOut">
              <a:rPr lang="en-US" smtClean="0"/>
              <a:pPr/>
              <a:t>4/14/2019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val="996530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pPr/>
              <a:t>4/14/2019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val="3103876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8283C7-8853-4EA7-AAA6-E886EEF589F0}" type="datetimeFigureOut">
              <a:rPr lang="en-US" smtClean="0"/>
              <a:pPr/>
              <a:t>4/14/2019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C57B24-0B6C-482E-9F56-5D3890105047}" type="slidenum">
              <a:rPr lang="en-US" smtClean="0"/>
              <a:pPr/>
              <a:t>‹#›</a:t>
            </a:fld>
            <a:endParaRPr lang="en-US"/>
          </a:p>
        </p:txBody>
      </p:sp>
    </p:spTree>
    <p:extLst>
      <p:ext uri="{BB962C8B-B14F-4D97-AF65-F5344CB8AC3E}">
        <p14:creationId xmlns:p14="http://schemas.microsoft.com/office/powerpoint/2010/main" val="4185962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8283C7-8853-4EA7-AAA6-E886EEF589F0}" type="datetimeFigureOut">
              <a:rPr lang="en-US" smtClean="0"/>
              <a:pPr/>
              <a:t>4/14/2019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57B24-0B6C-482E-9F56-5D3890105047}" type="slidenum">
              <a:rPr lang="en-US" smtClean="0"/>
              <a:pPr/>
              <a:t>‹#›</a:t>
            </a:fld>
            <a:endParaRPr lang="en-US"/>
          </a:p>
        </p:txBody>
      </p:sp>
    </p:spTree>
    <p:extLst>
      <p:ext uri="{BB962C8B-B14F-4D97-AF65-F5344CB8AC3E}">
        <p14:creationId xmlns:p14="http://schemas.microsoft.com/office/powerpoint/2010/main" val="18886305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slideLayout" Target="../slideLayouts/slideLayout1.xml"/><Relationship Id="rId7" Type="http://schemas.openxmlformats.org/officeDocument/2006/relationships/image" Target="../media/image3.png"/><Relationship Id="rId12" Type="http://schemas.openxmlformats.org/officeDocument/2006/relationships/image" Target="../media/image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1.png"/><Relationship Id="rId15" Type="http://schemas.openxmlformats.org/officeDocument/2006/relationships/image" Target="../media/image11.gif"/><Relationship Id="rId10" Type="http://schemas.openxmlformats.org/officeDocument/2006/relationships/image" Target="../media/image6.png"/><Relationship Id="rId4" Type="http://schemas.openxmlformats.org/officeDocument/2006/relationships/notesSlide" Target="../notesSlides/notesSlide1.xml"/><Relationship Id="rId9" Type="http://schemas.openxmlformats.org/officeDocument/2006/relationships/image" Target="../media/image5.png"/><Relationship Id="rId14" Type="http://schemas.openxmlformats.org/officeDocument/2006/relationships/image" Target="../media/image10.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 Target="slide1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gif"/><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 name="9"/>
          <p:cNvPicPr>
            <a:picLocks noChangeAspect="1"/>
          </p:cNvPicPr>
          <p:nvPr/>
        </p:nvPicPr>
        <p:blipFill rotWithShape="1">
          <a:blip r:embed="rId6">
            <a:extLst>
              <a:ext uri="{28A0092B-C50C-407E-A947-70E740481C1C}">
                <a14:useLocalDpi xmlns:a14="http://schemas.microsoft.com/office/drawing/2010/main" val="0"/>
              </a:ext>
            </a:extLst>
          </a:blip>
          <a:srcRect l="2915" t="12037" r="70209" b="60370"/>
          <a:stretch/>
        </p:blipFill>
        <p:spPr>
          <a:xfrm>
            <a:off x="6686550" y="1316766"/>
            <a:ext cx="2457450" cy="1892300"/>
          </a:xfrm>
          <a:prstGeom prst="rect">
            <a:avLst/>
          </a:prstGeom>
        </p:spPr>
      </p:pic>
      <p:pic>
        <p:nvPicPr>
          <p:cNvPr id="6" name="5"/>
          <p:cNvPicPr>
            <a:picLocks noChangeAspect="1"/>
          </p:cNvPicPr>
          <p:nvPr/>
        </p:nvPicPr>
        <p:blipFill rotWithShape="1">
          <a:blip r:embed="rId7">
            <a:extLst>
              <a:ext uri="{28A0092B-C50C-407E-A947-70E740481C1C}">
                <a14:useLocalDpi xmlns:a14="http://schemas.microsoft.com/office/drawing/2010/main" val="0"/>
              </a:ext>
            </a:extLst>
          </a:blip>
          <a:srcRect l="9168" t="2037" r="6249"/>
          <a:stretch/>
        </p:blipFill>
        <p:spPr>
          <a:xfrm>
            <a:off x="-10886" y="-175796"/>
            <a:ext cx="9091239" cy="7033796"/>
          </a:xfrm>
          <a:prstGeom prst="rect">
            <a:avLst/>
          </a:prstGeom>
        </p:spPr>
      </p:pic>
      <p:pic>
        <p:nvPicPr>
          <p:cNvPr id="7" name="6"/>
          <p:cNvPicPr>
            <a:picLocks noChangeAspect="1"/>
          </p:cNvPicPr>
          <p:nvPr/>
        </p:nvPicPr>
        <p:blipFill rotWithShape="1">
          <a:blip r:embed="rId8">
            <a:extLst>
              <a:ext uri="{28A0092B-C50C-407E-A947-70E740481C1C}">
                <a14:useLocalDpi xmlns:a14="http://schemas.microsoft.com/office/drawing/2010/main" val="0"/>
              </a:ext>
            </a:extLst>
          </a:blip>
          <a:srcRect l="84791" t="53519" r="1" b="6482"/>
          <a:stretch/>
        </p:blipFill>
        <p:spPr>
          <a:xfrm>
            <a:off x="7753350" y="3670301"/>
            <a:ext cx="1390650" cy="2743201"/>
          </a:xfrm>
          <a:prstGeom prst="rect">
            <a:avLst/>
          </a:prstGeom>
        </p:spPr>
      </p:pic>
      <p:pic>
        <p:nvPicPr>
          <p:cNvPr id="8" name="7"/>
          <p:cNvPicPr>
            <a:picLocks noChangeAspect="1"/>
          </p:cNvPicPr>
          <p:nvPr/>
        </p:nvPicPr>
        <p:blipFill rotWithShape="1">
          <a:blip r:embed="rId9">
            <a:extLst>
              <a:ext uri="{28A0092B-C50C-407E-A947-70E740481C1C}">
                <a14:useLocalDpi xmlns:a14="http://schemas.microsoft.com/office/drawing/2010/main" val="0"/>
              </a:ext>
            </a:extLst>
          </a:blip>
          <a:srcRect t="71667" r="82708" b="15370"/>
          <a:stretch/>
        </p:blipFill>
        <p:spPr>
          <a:xfrm>
            <a:off x="0" y="4914900"/>
            <a:ext cx="1581150" cy="889000"/>
          </a:xfrm>
          <a:prstGeom prst="rect">
            <a:avLst/>
          </a:prstGeom>
        </p:spPr>
      </p:pic>
      <p:pic>
        <p:nvPicPr>
          <p:cNvPr id="9" name="8"/>
          <p:cNvPicPr>
            <a:picLocks noChangeAspect="1"/>
          </p:cNvPicPr>
          <p:nvPr/>
        </p:nvPicPr>
        <p:blipFill rotWithShape="1">
          <a:blip r:embed="rId6">
            <a:extLst>
              <a:ext uri="{28A0092B-C50C-407E-A947-70E740481C1C}">
                <a14:useLocalDpi xmlns:a14="http://schemas.microsoft.com/office/drawing/2010/main" val="0"/>
              </a:ext>
            </a:extLst>
          </a:blip>
          <a:srcRect l="2915" t="12037" r="70209" b="60370"/>
          <a:stretch/>
        </p:blipFill>
        <p:spPr>
          <a:xfrm>
            <a:off x="179512" y="51097"/>
            <a:ext cx="2457450" cy="1892300"/>
          </a:xfrm>
          <a:prstGeom prst="rect">
            <a:avLst/>
          </a:prstGeom>
        </p:spPr>
      </p:pic>
      <p:sp>
        <p:nvSpPr>
          <p:cNvPr id="12" name="TextBox 11"/>
          <p:cNvSpPr txBox="1"/>
          <p:nvPr/>
        </p:nvSpPr>
        <p:spPr>
          <a:xfrm>
            <a:off x="1479320" y="4286275"/>
            <a:ext cx="5943600" cy="1446550"/>
          </a:xfrm>
          <a:prstGeom prst="rect">
            <a:avLst/>
          </a:prstGeom>
          <a:noFill/>
        </p:spPr>
        <p:txBody>
          <a:bodyPr wrap="square" rtlCol="0">
            <a:spAutoFit/>
          </a:bodyPr>
          <a:lstStyle/>
          <a:p>
            <a:pPr algn="ctr"/>
            <a:r>
              <a:rPr lang="vi-VN" altLang="zh-CN" sz="4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ea typeface="方正粗圆_GBK" pitchFamily="65" charset="-122"/>
                <a:cs typeface="Times New Roman" panose="02020603050405020304" pitchFamily="18" charset="0"/>
              </a:rPr>
              <a:t>Tiết:</a:t>
            </a:r>
            <a:r>
              <a:rPr lang="en-US" altLang="zh-CN" sz="4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ea typeface="方正粗圆_GBK" pitchFamily="65" charset="-122"/>
                <a:cs typeface="Times New Roman" panose="02020603050405020304" pitchFamily="18" charset="0"/>
              </a:rPr>
              <a:t> </a:t>
            </a:r>
            <a:r>
              <a:rPr lang="en-US" altLang="zh-CN" sz="4400" dirty="0" err="1"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ea typeface="方正粗圆_GBK" pitchFamily="65" charset="-122"/>
                <a:cs typeface="Times New Roman" panose="02020603050405020304" pitchFamily="18" charset="0"/>
              </a:rPr>
              <a:t>Toán</a:t>
            </a:r>
            <a:endParaRPr lang="vi-VN" altLang="zh-CN" sz="44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ea typeface="方正粗圆_GBK" pitchFamily="65" charset="-122"/>
              <a:cs typeface="Times New Roman" panose="02020603050405020304" pitchFamily="18" charset="0"/>
            </a:endParaRPr>
          </a:p>
          <a:p>
            <a:pPr algn="ctr"/>
            <a:r>
              <a:rPr lang="vi-VN" altLang="zh-CN" sz="4400" dirty="0" smtClean="0">
                <a:ln w="0"/>
                <a:solidFill>
                  <a:srgbClr val="00B050"/>
                </a:solidFill>
                <a:effectLst>
                  <a:reflection blurRad="6350" stA="53000" endA="300" endPos="35500" dir="5400000" sy="-90000" algn="bl" rotWithShape="0"/>
                </a:effectLst>
                <a:latin typeface="Times New Roman" panose="02020603050405020304" pitchFamily="18" charset="0"/>
                <a:ea typeface="方正粗圆_GBK" pitchFamily="65" charset="-122"/>
                <a:cs typeface="Times New Roman" panose="02020603050405020304" pitchFamily="18" charset="0"/>
              </a:rPr>
              <a:t>Lớp</a:t>
            </a:r>
            <a:r>
              <a:rPr lang="en-US" altLang="zh-CN" sz="4400" dirty="0" smtClean="0">
                <a:ln w="0"/>
                <a:solidFill>
                  <a:srgbClr val="00B050"/>
                </a:solidFill>
                <a:effectLst>
                  <a:reflection blurRad="6350" stA="53000" endA="300" endPos="35500" dir="5400000" sy="-90000" algn="bl" rotWithShape="0"/>
                </a:effectLst>
                <a:latin typeface="Times New Roman" panose="02020603050405020304" pitchFamily="18" charset="0"/>
                <a:ea typeface="方正粗圆_GBK" pitchFamily="65" charset="-122"/>
                <a:cs typeface="Times New Roman" panose="02020603050405020304" pitchFamily="18" charset="0"/>
              </a:rPr>
              <a:t>: 3A1</a:t>
            </a:r>
            <a:r>
              <a:rPr lang="vi-VN" altLang="zh-CN" sz="4400" dirty="0" smtClean="0">
                <a:ln w="0"/>
                <a:solidFill>
                  <a:srgbClr val="00B050"/>
                </a:solidFill>
                <a:effectLst>
                  <a:reflection blurRad="6350" stA="53000" endA="300" endPos="35500" dir="5400000" sy="-90000" algn="bl" rotWithShape="0"/>
                </a:effectLst>
                <a:latin typeface="Times New Roman" panose="02020603050405020304" pitchFamily="18" charset="0"/>
                <a:ea typeface="方正粗圆_GBK" pitchFamily="65" charset="-122"/>
                <a:cs typeface="Times New Roman" panose="02020603050405020304" pitchFamily="18" charset="0"/>
              </a:rPr>
              <a:t> </a:t>
            </a:r>
            <a:endParaRPr lang="vi-VN" altLang="zh-CN" sz="4400" dirty="0">
              <a:ln w="0"/>
              <a:solidFill>
                <a:srgbClr val="00B050"/>
              </a:solidFill>
              <a:effectLst>
                <a:reflection blurRad="6350" stA="53000" endA="300" endPos="35500" dir="5400000" sy="-90000" algn="bl" rotWithShape="0"/>
              </a:effectLst>
              <a:latin typeface="Times New Roman" panose="02020603050405020304" pitchFamily="18" charset="0"/>
              <a:ea typeface="方正粗圆_GBK" pitchFamily="65" charset="-122"/>
              <a:cs typeface="Times New Roman" panose="02020603050405020304" pitchFamily="18" charset="0"/>
            </a:endParaRPr>
          </a:p>
        </p:txBody>
      </p:sp>
      <p:sp>
        <p:nvSpPr>
          <p:cNvPr id="13" name="TextBox 12"/>
          <p:cNvSpPr txBox="1"/>
          <p:nvPr/>
        </p:nvSpPr>
        <p:spPr>
          <a:xfrm>
            <a:off x="548369" y="1761779"/>
            <a:ext cx="7439025" cy="1898084"/>
          </a:xfrm>
          <a:prstGeom prst="rect">
            <a:avLst/>
          </a:prstGeom>
          <a:noFill/>
        </p:spPr>
        <p:txBody>
          <a:bodyPr wrap="square" rtlCol="0">
            <a:prstTxWarp prst="textCanUp">
              <a:avLst/>
            </a:prstTxWarp>
            <a:spAutoFit/>
          </a:bodyPr>
          <a:lstStyle/>
          <a:p>
            <a:pPr algn="ctr"/>
            <a:endParaRPr lang="vi-VN" altLang="zh-CN" sz="5867" b="1" dirty="0">
              <a:ln w="9525">
                <a:solidFill>
                  <a:schemeClr val="bg1"/>
                </a:solidFill>
                <a:prstDash val="solid"/>
              </a:ln>
              <a:solidFill>
                <a:schemeClr val="accent5"/>
              </a:solidFill>
              <a:effectLst>
                <a:outerShdw blurRad="50800" dist="38100" algn="l" rotWithShape="0">
                  <a:prstClr val="black">
                    <a:alpha val="40000"/>
                  </a:prstClr>
                </a:outerShdw>
              </a:effectLst>
              <a:latin typeface="Times New Roman" panose="02020603050405020304" pitchFamily="18" charset="0"/>
              <a:ea typeface="华文琥珀" pitchFamily="2" charset="-122"/>
              <a:cs typeface="Times New Roman" panose="02020603050405020304" pitchFamily="18" charset="0"/>
            </a:endParaRPr>
          </a:p>
        </p:txBody>
      </p:sp>
      <p:pic>
        <p:nvPicPr>
          <p:cNvPr id="19" name="18"/>
          <p:cNvPicPr>
            <a:picLocks noChangeAspect="1"/>
          </p:cNvPicPr>
          <p:nvPr/>
        </p:nvPicPr>
        <p:blipFill rotWithShape="1">
          <a:blip r:embed="rId10">
            <a:extLst>
              <a:ext uri="{28A0092B-C50C-407E-A947-70E740481C1C}">
                <a14:useLocalDpi xmlns:a14="http://schemas.microsoft.com/office/drawing/2010/main" val="0"/>
              </a:ext>
            </a:extLst>
          </a:blip>
          <a:srcRect t="80593"/>
          <a:stretch/>
        </p:blipFill>
        <p:spPr>
          <a:xfrm>
            <a:off x="0" y="5527040"/>
            <a:ext cx="9144000" cy="1330960"/>
          </a:xfrm>
          <a:prstGeom prst="rect">
            <a:avLst/>
          </a:prstGeom>
        </p:spPr>
      </p:pic>
      <p:pic>
        <p:nvPicPr>
          <p:cNvPr id="20" name="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0766" y="3964385"/>
            <a:ext cx="2340768" cy="3176899"/>
          </a:xfrm>
          <a:prstGeom prst="rect">
            <a:avLst/>
          </a:prstGeom>
        </p:spPr>
      </p:pic>
      <p:grpSp>
        <p:nvGrpSpPr>
          <p:cNvPr id="3" name="2 2"/>
          <p:cNvGrpSpPr/>
          <p:nvPr/>
        </p:nvGrpSpPr>
        <p:grpSpPr>
          <a:xfrm>
            <a:off x="6536887" y="5493559"/>
            <a:ext cx="2432925" cy="1352104"/>
            <a:chOff x="-4212976" y="2200858"/>
            <a:chExt cx="4086225" cy="2609267"/>
          </a:xfrm>
        </p:grpSpPr>
        <p:pic>
          <p:nvPicPr>
            <p:cNvPr id="16" name="图片 15"/>
            <p:cNvPicPr>
              <a:picLocks noChangeAspect="1"/>
            </p:cNvPicPr>
            <p:nvPr/>
          </p:nvPicPr>
          <p:blipFill rotWithShape="1">
            <a:blip r:embed="rId12" cstate="print">
              <a:extLst>
                <a:ext uri="{28A0092B-C50C-407E-A947-70E740481C1C}">
                  <a14:useLocalDpi xmlns:a14="http://schemas.microsoft.com/office/drawing/2010/main" val="0"/>
                </a:ext>
              </a:extLst>
            </a:blip>
            <a:srcRect l="47710" t="40370" r="7603" b="8900"/>
            <a:stretch/>
          </p:blipFill>
          <p:spPr>
            <a:xfrm>
              <a:off x="-4212976" y="2200858"/>
              <a:ext cx="4086225" cy="2609267"/>
            </a:xfrm>
            <a:prstGeom prst="rect">
              <a:avLst/>
            </a:prstGeom>
          </p:spPr>
        </p:pic>
        <p:sp>
          <p:nvSpPr>
            <p:cNvPr id="2" name="TextBox 1"/>
            <p:cNvSpPr txBox="1"/>
            <p:nvPr/>
          </p:nvSpPr>
          <p:spPr>
            <a:xfrm>
              <a:off x="-2724837" y="3691077"/>
              <a:ext cx="310265" cy="890913"/>
            </a:xfrm>
            <a:prstGeom prst="rect">
              <a:avLst/>
            </a:prstGeom>
            <a:noFill/>
          </p:spPr>
          <p:txBody>
            <a:bodyPr wrap="none" rtlCol="0">
              <a:spAutoFit/>
            </a:bodyPr>
            <a:lstStyle/>
            <a:p>
              <a:endParaRPr lang="vi-VN" altLang="zh-CN" sz="2400" b="1" dirty="0">
                <a:solidFill>
                  <a:srgbClr val="FF0000"/>
                </a:solidFill>
                <a:latin typeface="Times New Roman" panose="02020603050405020304" pitchFamily="18" charset="0"/>
                <a:ea typeface="方正粗圆_GBK" panose="03000509000000000000" pitchFamily="65" charset="-122"/>
                <a:cs typeface="Times New Roman" panose="02020603050405020304" pitchFamily="18" charset="0"/>
              </a:endParaRPr>
            </a:p>
          </p:txBody>
        </p:sp>
      </p:grpSp>
      <p:pic>
        <p:nvPicPr>
          <p:cNvPr id="14" name="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4267200" y="-1275523"/>
            <a:ext cx="609600" cy="812800"/>
          </a:xfrm>
          <a:prstGeom prst="rect">
            <a:avLst/>
          </a:prstGeom>
        </p:spPr>
      </p:pic>
      <p:pic>
        <p:nvPicPr>
          <p:cNvPr id="17" name="Picture 29" descr="200463042511690xy"/>
          <p:cNvPicPr>
            <a:picLocks noChangeAspect="1" noChangeArrowheads="1" noCrop="1"/>
          </p:cNvPicPr>
          <p:nvPr/>
        </p:nvPicPr>
        <p:blipFill>
          <a:blip r:embed="rId14"/>
          <a:srcRect/>
          <a:stretch>
            <a:fillRect/>
          </a:stretch>
        </p:blipFill>
        <p:spPr bwMode="auto">
          <a:xfrm>
            <a:off x="133077" y="1482145"/>
            <a:ext cx="2550319" cy="4038600"/>
          </a:xfrm>
          <a:prstGeom prst="rect">
            <a:avLst/>
          </a:prstGeom>
          <a:noFill/>
          <a:ln w="9525">
            <a:noFill/>
            <a:miter lim="800000"/>
            <a:headEnd/>
            <a:tailEnd/>
          </a:ln>
        </p:spPr>
      </p:pic>
      <p:pic>
        <p:nvPicPr>
          <p:cNvPr id="18" name="Picture 20" descr="Blue_rose"/>
          <p:cNvPicPr>
            <a:picLocks noChangeAspect="1" noChangeArrowheads="1" noCrop="1"/>
          </p:cNvPicPr>
          <p:nvPr/>
        </p:nvPicPr>
        <p:blipFill>
          <a:blip r:embed="rId15"/>
          <a:srcRect/>
          <a:stretch>
            <a:fillRect/>
          </a:stretch>
        </p:blipFill>
        <p:spPr bwMode="auto">
          <a:xfrm>
            <a:off x="5511687" y="5506720"/>
            <a:ext cx="766763" cy="1371600"/>
          </a:xfrm>
          <a:prstGeom prst="rect">
            <a:avLst/>
          </a:prstGeom>
          <a:noFill/>
          <a:ln w="9525">
            <a:noFill/>
            <a:miter lim="800000"/>
            <a:headEnd/>
            <a:tailEnd/>
          </a:ln>
        </p:spPr>
      </p:pic>
      <p:sp>
        <p:nvSpPr>
          <p:cNvPr id="21" name="Rectangle 20"/>
          <p:cNvSpPr/>
          <p:nvPr/>
        </p:nvSpPr>
        <p:spPr>
          <a:xfrm>
            <a:off x="790575" y="2716615"/>
            <a:ext cx="7196819" cy="1569660"/>
          </a:xfrm>
          <a:prstGeom prst="rect">
            <a:avLst/>
          </a:prstGeom>
        </p:spPr>
        <p:txBody>
          <a:bodyPr wrap="square">
            <a:spAutoFit/>
          </a:bodyPr>
          <a:lstStyle/>
          <a:p>
            <a:pPr algn="ctr">
              <a:defRPr/>
            </a:pPr>
            <a:r>
              <a:rPr lang="en-US" sz="3200" b="1" i="1" spc="50" dirty="0" smtClean="0">
                <a:ln w="11430"/>
                <a:solidFill>
                  <a:srgbClr val="FF0000"/>
                </a:solidFill>
                <a:effectLst>
                  <a:outerShdw blurRad="76200" dist="50800" dir="5400000" algn="tl" rotWithShape="0">
                    <a:srgbClr val="000000">
                      <a:alpha val="65000"/>
                    </a:srgbClr>
                  </a:outerShdw>
                </a:effectLst>
                <a:latin typeface="Times" pitchFamily="34" charset="0"/>
                <a:ea typeface="Times" pitchFamily="34" charset="0"/>
                <a:cs typeface="Times" pitchFamily="34" charset="0"/>
              </a:rPr>
              <a:t>NHIỆT LIỆT CHÀO MỪNG QUÝ THẦY CÔ GIÁO VỀ DỰ GIỜ THĂM LỚP</a:t>
            </a:r>
            <a:endParaRPr lang="en-US" sz="3200" b="1" i="1" spc="50" dirty="0">
              <a:ln w="11430"/>
              <a:solidFill>
                <a:srgbClr val="FF0000"/>
              </a:solidFill>
              <a:effectLst>
                <a:outerShdw blurRad="76200" dist="50800" dir="5400000" algn="tl" rotWithShape="0">
                  <a:srgbClr val="000000">
                    <a:alpha val="65000"/>
                  </a:srgbClr>
                </a:outerShdw>
              </a:effectLst>
              <a:latin typeface="Times" pitchFamily="34" charset="0"/>
              <a:ea typeface="Times" pitchFamily="34" charset="0"/>
              <a:cs typeface="Times" pitchFamily="34" charset="0"/>
            </a:endParaRPr>
          </a:p>
        </p:txBody>
      </p:sp>
    </p:spTree>
    <p:extLst>
      <p:ext uri="{BB962C8B-B14F-4D97-AF65-F5344CB8AC3E}">
        <p14:creationId xmlns:p14="http://schemas.microsoft.com/office/powerpoint/2010/main" val="34264309"/>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900" decel="100000" fill="hold"/>
                                        <p:tgtEl>
                                          <p:spTgt spid="7"/>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1000"/>
                                        <p:tgtEl>
                                          <p:spTgt spid="8"/>
                                        </p:tgtEl>
                                      </p:cBhvr>
                                    </p:animEffect>
                                    <p:anim calcmode="lin" valueType="num">
                                      <p:cBhvr>
                                        <p:cTn id="24" dur="1000" fill="hold"/>
                                        <p:tgtEl>
                                          <p:spTgt spid="8"/>
                                        </p:tgtEl>
                                        <p:attrNameLst>
                                          <p:attrName>ppt_x</p:attrName>
                                        </p:attrNameLst>
                                      </p:cBhvr>
                                      <p:tavLst>
                                        <p:tav tm="0">
                                          <p:val>
                                            <p:strVal val="#ppt_x"/>
                                          </p:val>
                                        </p:tav>
                                        <p:tav tm="100000">
                                          <p:val>
                                            <p:strVal val="#ppt_x"/>
                                          </p:val>
                                        </p:tav>
                                      </p:tavLst>
                                    </p:anim>
                                    <p:anim calcmode="lin" valueType="num">
                                      <p:cBhvr>
                                        <p:cTn id="25" dur="900" decel="100000" fill="hold"/>
                                        <p:tgtEl>
                                          <p:spTgt spid="8"/>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1250" fill="hold"/>
                                        <p:tgtEl>
                                          <p:spTgt spid="10"/>
                                        </p:tgtEl>
                                        <p:attrNameLst>
                                          <p:attrName>ppt_x</p:attrName>
                                        </p:attrNameLst>
                                      </p:cBhvr>
                                      <p:tavLst>
                                        <p:tav tm="0">
                                          <p:val>
                                            <p:strVal val="#ppt_x"/>
                                          </p:val>
                                        </p:tav>
                                        <p:tav tm="100000">
                                          <p:val>
                                            <p:strVal val="#ppt_x"/>
                                          </p:val>
                                        </p:tav>
                                      </p:tavLst>
                                    </p:anim>
                                    <p:anim calcmode="lin" valueType="num">
                                      <p:cBhvr additive="base">
                                        <p:cTn id="32" dur="125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4000" fill="hold"/>
                                        <p:tgtEl>
                                          <p:spTgt spid="3"/>
                                        </p:tgtEl>
                                        <p:attrNameLst>
                                          <p:attrName>ppt_x</p:attrName>
                                        </p:attrNameLst>
                                      </p:cBhvr>
                                      <p:tavLst>
                                        <p:tav tm="0">
                                          <p:val>
                                            <p:strVal val="1+#ppt_w/2"/>
                                          </p:val>
                                        </p:tav>
                                        <p:tav tm="100000">
                                          <p:val>
                                            <p:strVal val="#ppt_x"/>
                                          </p:val>
                                        </p:tav>
                                      </p:tavLst>
                                    </p:anim>
                                    <p:anim calcmode="lin" valueType="num">
                                      <p:cBhvr additive="base">
                                        <p:cTn id="42" dur="4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2750" fill="hold"/>
                                        <p:tgtEl>
                                          <p:spTgt spid="20"/>
                                        </p:tgtEl>
                                        <p:attrNameLst>
                                          <p:attrName>ppt_x</p:attrName>
                                        </p:attrNameLst>
                                      </p:cBhvr>
                                      <p:tavLst>
                                        <p:tav tm="0">
                                          <p:val>
                                            <p:strVal val="1+#ppt_w/2"/>
                                          </p:val>
                                        </p:tav>
                                        <p:tav tm="100000">
                                          <p:val>
                                            <p:strVal val="#ppt_x"/>
                                          </p:val>
                                        </p:tav>
                                      </p:tavLst>
                                    </p:anim>
                                    <p:anim calcmode="lin" valueType="num">
                                      <p:cBhvr additive="base">
                                        <p:cTn id="48" dur="2750" fill="hold"/>
                                        <p:tgtEl>
                                          <p:spTgt spid="20"/>
                                        </p:tgtEl>
                                        <p:attrNameLst>
                                          <p:attrName>ppt_y</p:attrName>
                                        </p:attrNameLst>
                                      </p:cBhvr>
                                      <p:tavLst>
                                        <p:tav tm="0">
                                          <p:val>
                                            <p:strVal val="#ppt_y"/>
                                          </p:val>
                                        </p:tav>
                                        <p:tav tm="100000">
                                          <p:val>
                                            <p:strVal val="#ppt_y"/>
                                          </p:val>
                                        </p:tav>
                                      </p:tavLst>
                                    </p:anim>
                                  </p:childTnLst>
                                </p:cTn>
                              </p:par>
                              <p:par>
                                <p:cTn id="49" presetID="22" presetClass="entr" presetSubtype="2" fill="hold" grpId="0" nodeType="withEffect" nodePh="1">
                                  <p:stCondLst>
                                    <p:cond delay="1250"/>
                                  </p:stCondLst>
                                  <p:endCondLst>
                                    <p:cond evt="begin" delay="0">
                                      <p:tn val="49"/>
                                    </p:cond>
                                  </p:endCondLst>
                                  <p:childTnLst>
                                    <p:set>
                                      <p:cBhvr>
                                        <p:cTn id="50" dur="1" fill="hold">
                                          <p:stCondLst>
                                            <p:cond delay="0"/>
                                          </p:stCondLst>
                                        </p:cTn>
                                        <p:tgtEl>
                                          <p:spTgt spid="13"/>
                                        </p:tgtEl>
                                        <p:attrNameLst>
                                          <p:attrName>style.visibility</p:attrName>
                                        </p:attrNameLst>
                                      </p:cBhvr>
                                      <p:to>
                                        <p:strVal val="visible"/>
                                      </p:to>
                                    </p:set>
                                    <p:animEffect transition="in" filter="wipe(right)">
                                      <p:cBhvr>
                                        <p:cTn id="51" dur="2000"/>
                                        <p:tgtEl>
                                          <p:spTgt spid="13"/>
                                        </p:tgtEl>
                                      </p:cBhvr>
                                    </p:animEffect>
                                  </p:childTnLst>
                                </p:cTn>
                              </p:par>
                              <p:par>
                                <p:cTn id="52" presetID="30" presetClass="entr" presetSubtype="0" fill="hold" grpId="0" nodeType="withEffect">
                                  <p:stCondLst>
                                    <p:cond delay="325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800" decel="100000"/>
                                        <p:tgtEl>
                                          <p:spTgt spid="12"/>
                                        </p:tgtEl>
                                      </p:cBhvr>
                                    </p:animEffect>
                                    <p:anim calcmode="lin" valueType="num">
                                      <p:cBhvr>
                                        <p:cTn id="55" dur="800" decel="100000" fill="hold"/>
                                        <p:tgtEl>
                                          <p:spTgt spid="12"/>
                                        </p:tgtEl>
                                        <p:attrNameLst>
                                          <p:attrName>style.rotation</p:attrName>
                                        </p:attrNameLst>
                                      </p:cBhvr>
                                      <p:tavLst>
                                        <p:tav tm="0">
                                          <p:val>
                                            <p:fltVal val="-90"/>
                                          </p:val>
                                        </p:tav>
                                        <p:tav tm="100000">
                                          <p:val>
                                            <p:fltVal val="0"/>
                                          </p:val>
                                        </p:tav>
                                      </p:tavLst>
                                    </p:anim>
                                    <p:anim calcmode="lin" valueType="num">
                                      <p:cBhvr>
                                        <p:cTn id="56" dur="800" decel="100000" fill="hold"/>
                                        <p:tgtEl>
                                          <p:spTgt spid="12"/>
                                        </p:tgtEl>
                                        <p:attrNameLst>
                                          <p:attrName>ppt_x</p:attrName>
                                        </p:attrNameLst>
                                      </p:cBhvr>
                                      <p:tavLst>
                                        <p:tav tm="0">
                                          <p:val>
                                            <p:strVal val="#ppt_x+0.4"/>
                                          </p:val>
                                        </p:tav>
                                        <p:tav tm="100000">
                                          <p:val>
                                            <p:strVal val="#ppt_x-0.05"/>
                                          </p:val>
                                        </p:tav>
                                      </p:tavLst>
                                    </p:anim>
                                    <p:anim calcmode="lin" valueType="num">
                                      <p:cBhvr>
                                        <p:cTn id="57" dur="800" decel="100000" fill="hold"/>
                                        <p:tgtEl>
                                          <p:spTgt spid="12"/>
                                        </p:tgtEl>
                                        <p:attrNameLst>
                                          <p:attrName>ppt_y</p:attrName>
                                        </p:attrNameLst>
                                      </p:cBhvr>
                                      <p:tavLst>
                                        <p:tav tm="0">
                                          <p:val>
                                            <p:strVal val="#ppt_y-0.4"/>
                                          </p:val>
                                        </p:tav>
                                        <p:tav tm="100000">
                                          <p:val>
                                            <p:strVal val="#ppt_y+0.1"/>
                                          </p:val>
                                        </p:tav>
                                      </p:tavLst>
                                    </p:anim>
                                    <p:anim calcmode="lin" valueType="num">
                                      <p:cBhvr>
                                        <p:cTn id="58"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59"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21">
                <p:cTn id="60" fill="hold" display="0">
                  <p:stCondLst>
                    <p:cond delay="indefinite"/>
                  </p:stCondLst>
                  <p:endCondLst>
                    <p:cond evt="onStopAudio" delay="0">
                      <p:tgtEl>
                        <p:sldTgt/>
                      </p:tgtEl>
                    </p:cond>
                  </p:endCondLst>
                </p:cTn>
                <p:tgtEl>
                  <p:spTgt spid="14"/>
                </p:tgtEl>
              </p:cMediaNode>
            </p:audio>
          </p:childTnLst>
        </p:cTn>
      </p:par>
    </p:tnLst>
    <p:bldLst>
      <p:bldP spid="12"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3328" y="381000"/>
            <a:ext cx="8458201" cy="769441"/>
          </a:xfrm>
          <a:prstGeom prst="rect">
            <a:avLst/>
          </a:prstGeom>
          <a:noFill/>
        </p:spPr>
        <p:txBody>
          <a:bodyPr wrap="square" rtlCol="0">
            <a:spAutoFit/>
          </a:bodyPr>
          <a:lstStyle/>
          <a:p>
            <a:pPr algn="just"/>
            <a:r>
              <a:rPr lang="en-US" sz="2200" b="1" u="sng" dirty="0" err="1" smtClean="0">
                <a:latin typeface="Times New Roman" pitchFamily="18" charset="0"/>
                <a:cs typeface="Times New Roman" pitchFamily="18" charset="0"/>
              </a:rPr>
              <a:t>Bài</a:t>
            </a:r>
            <a:r>
              <a:rPr lang="en-US" sz="2200" b="1" u="sng" dirty="0" smtClean="0">
                <a:latin typeface="Times New Roman" pitchFamily="18" charset="0"/>
                <a:cs typeface="Times New Roman" pitchFamily="18" charset="0"/>
              </a:rPr>
              <a:t> 3:</a:t>
            </a:r>
            <a:r>
              <a:rPr lang="en-US" sz="2200" b="1" dirty="0" smtClean="0">
                <a:solidFill>
                  <a:srgbClr val="CC0000"/>
                </a:solidFill>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Mỗi</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cuốn</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vở</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giá</a:t>
            </a:r>
            <a:r>
              <a:rPr lang="en-US" sz="2200" b="1" i="1" dirty="0" smtClean="0">
                <a:latin typeface="Times New Roman" pitchFamily="18" charset="0"/>
                <a:cs typeface="Times New Roman" pitchFamily="18" charset="0"/>
              </a:rPr>
              <a:t> 1200 </a:t>
            </a:r>
            <a:r>
              <a:rPr lang="en-US" sz="2200" b="1" i="1" dirty="0" err="1" smtClean="0">
                <a:latin typeface="Times New Roman" pitchFamily="18" charset="0"/>
                <a:cs typeface="Times New Roman" pitchFamily="18" charset="0"/>
              </a:rPr>
              <a:t>đồng</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Viết</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số</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tiền</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thích</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hợp</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vào</a:t>
            </a:r>
            <a:r>
              <a:rPr lang="en-US" sz="2200" b="1" i="1" dirty="0" smtClean="0">
                <a:latin typeface="Times New Roman" pitchFamily="18" charset="0"/>
                <a:cs typeface="Times New Roman" pitchFamily="18" charset="0"/>
              </a:rPr>
              <a:t> ô </a:t>
            </a:r>
            <a:r>
              <a:rPr lang="en-US" sz="2200" b="1" i="1" dirty="0" err="1" smtClean="0">
                <a:latin typeface="Times New Roman" pitchFamily="18" charset="0"/>
                <a:cs typeface="Times New Roman" pitchFamily="18" charset="0"/>
              </a:rPr>
              <a:t>trống</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trong</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bảng</a:t>
            </a:r>
            <a:r>
              <a:rPr lang="en-US" sz="2200" b="1" i="1" dirty="0" smtClean="0">
                <a:latin typeface="Times New Roman" pitchFamily="18" charset="0"/>
                <a:cs typeface="Times New Roman" pitchFamily="18" charset="0"/>
              </a:rPr>
              <a:t>:</a:t>
            </a:r>
            <a:endParaRPr lang="en-US" sz="2200" b="1" i="1" dirty="0">
              <a:latin typeface="Times New Roman" pitchFamily="18"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445946325"/>
              </p:ext>
            </p:extLst>
          </p:nvPr>
        </p:nvGraphicFramePr>
        <p:xfrm>
          <a:off x="685800" y="1332677"/>
          <a:ext cx="7620000" cy="144780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xmlns="" val="20000"/>
                    </a:ext>
                  </a:extLst>
                </a:gridCol>
                <a:gridCol w="1471930">
                  <a:extLst>
                    <a:ext uri="{9D8B030D-6E8A-4147-A177-3AD203B41FA5}">
                      <a16:colId xmlns:a16="http://schemas.microsoft.com/office/drawing/2014/main" xmlns="" val="20001"/>
                    </a:ext>
                  </a:extLst>
                </a:gridCol>
                <a:gridCol w="1499870">
                  <a:extLst>
                    <a:ext uri="{9D8B030D-6E8A-4147-A177-3AD203B41FA5}">
                      <a16:colId xmlns:a16="http://schemas.microsoft.com/office/drawing/2014/main" xmlns="" val="20002"/>
                    </a:ext>
                  </a:extLst>
                </a:gridCol>
                <a:gridCol w="1447800">
                  <a:extLst>
                    <a:ext uri="{9D8B030D-6E8A-4147-A177-3AD203B41FA5}">
                      <a16:colId xmlns:a16="http://schemas.microsoft.com/office/drawing/2014/main" xmlns="" val="20003"/>
                    </a:ext>
                  </a:extLst>
                </a:gridCol>
                <a:gridCol w="1524000">
                  <a:extLst>
                    <a:ext uri="{9D8B030D-6E8A-4147-A177-3AD203B41FA5}">
                      <a16:colId xmlns:a16="http://schemas.microsoft.com/office/drawing/2014/main" xmlns="" val="20004"/>
                    </a:ext>
                  </a:extLst>
                </a:gridCol>
              </a:tblGrid>
              <a:tr h="762000">
                <a:tc>
                  <a:txBody>
                    <a:bodyPr/>
                    <a:lstStyle/>
                    <a:p>
                      <a:pPr algn="ctr">
                        <a:lnSpc>
                          <a:spcPct val="150000"/>
                        </a:lnSpc>
                      </a:pPr>
                      <a:r>
                        <a:rPr lang="en-US" sz="2000" dirty="0" err="1" smtClean="0">
                          <a:solidFill>
                            <a:schemeClr val="tx1"/>
                          </a:solidFill>
                          <a:latin typeface="Times New Roman" pitchFamily="18" charset="0"/>
                          <a:cs typeface="Times New Roman" pitchFamily="18" charset="0"/>
                        </a:rPr>
                        <a:t>Số</a:t>
                      </a:r>
                      <a:r>
                        <a:rPr lang="en-US" sz="2000" baseline="0" dirty="0" smtClean="0">
                          <a:solidFill>
                            <a:schemeClr val="tx1"/>
                          </a:solidFill>
                          <a:latin typeface="Times New Roman" pitchFamily="18" charset="0"/>
                          <a:cs typeface="Times New Roman" pitchFamily="18" charset="0"/>
                        </a:rPr>
                        <a:t> </a:t>
                      </a:r>
                      <a:r>
                        <a:rPr lang="en-US" sz="2000" baseline="0" dirty="0" err="1" smtClean="0">
                          <a:solidFill>
                            <a:schemeClr val="tx1"/>
                          </a:solidFill>
                          <a:latin typeface="Times New Roman" pitchFamily="18" charset="0"/>
                          <a:cs typeface="Times New Roman" pitchFamily="18" charset="0"/>
                        </a:rPr>
                        <a:t>tiền</a:t>
                      </a:r>
                      <a:endParaRPr lang="en-US" sz="20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sz="2000" dirty="0" smtClean="0">
                          <a:solidFill>
                            <a:schemeClr val="tx1"/>
                          </a:solidFill>
                          <a:latin typeface="Times New Roman" pitchFamily="18" charset="0"/>
                          <a:cs typeface="Times New Roman" pitchFamily="18" charset="0"/>
                        </a:rPr>
                        <a:t>1 </a:t>
                      </a:r>
                      <a:r>
                        <a:rPr lang="en-US" sz="2000" dirty="0" err="1" smtClean="0">
                          <a:solidFill>
                            <a:schemeClr val="tx1"/>
                          </a:solidFill>
                          <a:latin typeface="Times New Roman" pitchFamily="18" charset="0"/>
                          <a:cs typeface="Times New Roman" pitchFamily="18" charset="0"/>
                        </a:rPr>
                        <a:t>cuốn</a:t>
                      </a:r>
                      <a:endParaRPr lang="en-US" sz="20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sz="2000" smtClean="0">
                          <a:solidFill>
                            <a:schemeClr val="tx1"/>
                          </a:solidFill>
                          <a:latin typeface="Times New Roman" pitchFamily="18" charset="0"/>
                          <a:cs typeface="Times New Roman" pitchFamily="18" charset="0"/>
                        </a:rPr>
                        <a:t>2 cuốn</a:t>
                      </a:r>
                      <a:endParaRPr lang="en-US" sz="200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sz="2000" smtClean="0">
                          <a:solidFill>
                            <a:schemeClr val="tx1"/>
                          </a:solidFill>
                          <a:latin typeface="Times New Roman" pitchFamily="18" charset="0"/>
                          <a:cs typeface="Times New Roman" pitchFamily="18" charset="0"/>
                        </a:rPr>
                        <a:t>3 cuốn</a:t>
                      </a:r>
                      <a:endParaRPr lang="en-US" sz="200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sz="2000" smtClean="0">
                          <a:solidFill>
                            <a:schemeClr val="tx1"/>
                          </a:solidFill>
                          <a:latin typeface="Times New Roman" pitchFamily="18" charset="0"/>
                          <a:cs typeface="Times New Roman" pitchFamily="18" charset="0"/>
                        </a:rPr>
                        <a:t>4 cuốn</a:t>
                      </a:r>
                      <a:endParaRPr lang="en-US" sz="200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685800">
                <a:tc>
                  <a:txBody>
                    <a:bodyPr/>
                    <a:lstStyle/>
                    <a:p>
                      <a:pPr algn="ctr">
                        <a:lnSpc>
                          <a:spcPct val="150000"/>
                        </a:lnSpc>
                      </a:pPr>
                      <a:r>
                        <a:rPr lang="en-US" sz="2000" b="1" smtClean="0">
                          <a:latin typeface="Times New Roman" pitchFamily="18" charset="0"/>
                          <a:cs typeface="Times New Roman" pitchFamily="18" charset="0"/>
                        </a:rPr>
                        <a:t>Thành</a:t>
                      </a:r>
                      <a:r>
                        <a:rPr lang="en-US" sz="2000" b="1" baseline="0" smtClean="0">
                          <a:latin typeface="Times New Roman" pitchFamily="18" charset="0"/>
                          <a:cs typeface="Times New Roman" pitchFamily="18" charset="0"/>
                        </a:rPr>
                        <a:t> tiền</a:t>
                      </a:r>
                      <a:endParaRPr lang="en-US" sz="2000" b="1">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r>
                        <a:rPr lang="en-US" sz="2000" b="1" dirty="0" smtClean="0">
                          <a:solidFill>
                            <a:schemeClr val="tx1"/>
                          </a:solidFill>
                          <a:latin typeface="Times New Roman" pitchFamily="18" charset="0"/>
                          <a:cs typeface="Times New Roman" pitchFamily="18" charset="0"/>
                        </a:rPr>
                        <a:t>1200 </a:t>
                      </a:r>
                      <a:r>
                        <a:rPr lang="en-US" sz="2000" b="1" dirty="0" err="1" smtClean="0">
                          <a:solidFill>
                            <a:schemeClr val="tx1"/>
                          </a:solidFill>
                          <a:latin typeface="Times New Roman" pitchFamily="18" charset="0"/>
                          <a:cs typeface="Times New Roman" pitchFamily="18" charset="0"/>
                        </a:rPr>
                        <a:t>đồng</a:t>
                      </a:r>
                      <a:endParaRPr lang="en-US"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pPr>
                      <a:endParaRPr lang="en-US"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endParaRPr lang="en-US"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50000"/>
                        </a:lnSpc>
                      </a:pPr>
                      <a:endParaRPr lang="en-US"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bl>
          </a:graphicData>
        </a:graphic>
      </p:graphicFrame>
      <p:sp>
        <p:nvSpPr>
          <p:cNvPr id="6" name="TextBox 5"/>
          <p:cNvSpPr txBox="1"/>
          <p:nvPr/>
        </p:nvSpPr>
        <p:spPr>
          <a:xfrm>
            <a:off x="3930460" y="2209620"/>
            <a:ext cx="1303562" cy="400110"/>
          </a:xfrm>
          <a:prstGeom prst="rect">
            <a:avLst/>
          </a:prstGeom>
          <a:noFill/>
        </p:spPr>
        <p:txBody>
          <a:bodyPr wrap="none" rtlCol="0">
            <a:spAutoFit/>
          </a:bodyPr>
          <a:lstStyle/>
          <a:p>
            <a:pPr algn="ctr"/>
            <a:r>
              <a:rPr lang="en-US" sz="2000" b="1" smtClean="0">
                <a:solidFill>
                  <a:srgbClr val="FF0000"/>
                </a:solidFill>
                <a:latin typeface="Times New Roman" pitchFamily="18" charset="0"/>
                <a:cs typeface="Times New Roman" pitchFamily="18" charset="0"/>
              </a:rPr>
              <a:t>2400 đồng</a:t>
            </a:r>
            <a:endParaRPr lang="en-US" sz="2000" b="1">
              <a:solidFill>
                <a:srgbClr val="FF0000"/>
              </a:solidFill>
              <a:latin typeface="Times New Roman" pitchFamily="18" charset="0"/>
              <a:cs typeface="Times New Roman" pitchFamily="18" charset="0"/>
            </a:endParaRPr>
          </a:p>
        </p:txBody>
      </p:sp>
      <p:sp>
        <p:nvSpPr>
          <p:cNvPr id="7" name="TextBox 6"/>
          <p:cNvSpPr txBox="1"/>
          <p:nvPr/>
        </p:nvSpPr>
        <p:spPr>
          <a:xfrm>
            <a:off x="5400256" y="2256843"/>
            <a:ext cx="1303562" cy="400110"/>
          </a:xfrm>
          <a:prstGeom prst="rect">
            <a:avLst/>
          </a:prstGeom>
          <a:noFill/>
        </p:spPr>
        <p:txBody>
          <a:bodyPr wrap="none" rtlCol="0">
            <a:spAutoFit/>
          </a:bodyPr>
          <a:lstStyle/>
          <a:p>
            <a:pPr algn="ctr"/>
            <a:r>
              <a:rPr lang="en-US" sz="2000" b="1" smtClean="0">
                <a:solidFill>
                  <a:srgbClr val="FF0000"/>
                </a:solidFill>
                <a:latin typeface="Times New Roman" pitchFamily="18" charset="0"/>
                <a:cs typeface="Times New Roman" pitchFamily="18" charset="0"/>
              </a:rPr>
              <a:t>3600 đồng</a:t>
            </a:r>
            <a:endParaRPr lang="en-US" sz="2000" b="1">
              <a:solidFill>
                <a:srgbClr val="FF0000"/>
              </a:solidFill>
              <a:latin typeface="Times New Roman" pitchFamily="18" charset="0"/>
              <a:cs typeface="Times New Roman" pitchFamily="18" charset="0"/>
            </a:endParaRPr>
          </a:p>
        </p:txBody>
      </p:sp>
      <p:sp>
        <p:nvSpPr>
          <p:cNvPr id="8" name="TextBox 7"/>
          <p:cNvSpPr txBox="1"/>
          <p:nvPr/>
        </p:nvSpPr>
        <p:spPr>
          <a:xfrm>
            <a:off x="6902382" y="2256843"/>
            <a:ext cx="1303562" cy="400110"/>
          </a:xfrm>
          <a:prstGeom prst="rect">
            <a:avLst/>
          </a:prstGeom>
          <a:noFill/>
        </p:spPr>
        <p:txBody>
          <a:bodyPr wrap="none" rtlCol="0">
            <a:spAutoFit/>
          </a:bodyPr>
          <a:lstStyle/>
          <a:p>
            <a:pPr algn="ctr"/>
            <a:r>
              <a:rPr lang="en-US" sz="2000" b="1" smtClean="0">
                <a:solidFill>
                  <a:srgbClr val="FF0000"/>
                </a:solidFill>
                <a:latin typeface="Times New Roman" pitchFamily="18" charset="0"/>
                <a:cs typeface="Times New Roman" pitchFamily="18" charset="0"/>
              </a:rPr>
              <a:t>4800 đồng</a:t>
            </a:r>
            <a:endParaRPr lang="en-US" sz="2000" b="1">
              <a:solidFill>
                <a:srgbClr val="FF0000"/>
              </a:solidFill>
              <a:latin typeface="Times New Roman" pitchFamily="18" charset="0"/>
              <a:cs typeface="Times New Roman" pitchFamily="18" charset="0"/>
            </a:endParaRPr>
          </a:p>
        </p:txBody>
      </p:sp>
      <p:sp>
        <p:nvSpPr>
          <p:cNvPr id="9" name="TextBox 8"/>
          <p:cNvSpPr txBox="1"/>
          <p:nvPr/>
        </p:nvSpPr>
        <p:spPr>
          <a:xfrm>
            <a:off x="426153" y="3130582"/>
            <a:ext cx="5909503" cy="430887"/>
          </a:xfrm>
          <a:prstGeom prst="rect">
            <a:avLst/>
          </a:prstGeom>
          <a:noFill/>
        </p:spPr>
        <p:txBody>
          <a:bodyPr wrap="none" rtlCol="0">
            <a:spAutoFit/>
          </a:bodyPr>
          <a:lstStyle/>
          <a:p>
            <a:pPr algn="just"/>
            <a:r>
              <a:rPr lang="en-US" sz="2200" b="1" u="sng" dirty="0" err="1" smtClean="0">
                <a:latin typeface="Times New Roman" pitchFamily="18" charset="0"/>
                <a:cs typeface="Times New Roman" pitchFamily="18" charset="0"/>
              </a:rPr>
              <a:t>Bài</a:t>
            </a:r>
            <a:r>
              <a:rPr lang="en-US" sz="2200" b="1" u="sng" dirty="0" smtClean="0">
                <a:latin typeface="Times New Roman" pitchFamily="18" charset="0"/>
                <a:cs typeface="Times New Roman" pitchFamily="18" charset="0"/>
              </a:rPr>
              <a:t> 4:</a:t>
            </a:r>
            <a:r>
              <a:rPr lang="en-US" sz="2200" b="1" dirty="0" smtClean="0">
                <a:solidFill>
                  <a:srgbClr val="CC0000"/>
                </a:solidFill>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Viết</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số</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thích</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hợp</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vào</a:t>
            </a:r>
            <a:r>
              <a:rPr lang="en-US" sz="2200" b="1" i="1" dirty="0" smtClean="0">
                <a:latin typeface="Times New Roman" pitchFamily="18" charset="0"/>
                <a:cs typeface="Times New Roman" pitchFamily="18" charset="0"/>
              </a:rPr>
              <a:t> ô </a:t>
            </a:r>
            <a:r>
              <a:rPr lang="en-US" sz="2200" b="1" i="1" dirty="0" err="1" smtClean="0">
                <a:latin typeface="Times New Roman" pitchFamily="18" charset="0"/>
                <a:cs typeface="Times New Roman" pitchFamily="18" charset="0"/>
              </a:rPr>
              <a:t>trống</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theo</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mẫu</a:t>
            </a:r>
            <a:r>
              <a:rPr lang="en-US" sz="2200" b="1" i="1" dirty="0" smtClean="0">
                <a:latin typeface="Times New Roman" pitchFamily="18" charset="0"/>
                <a:cs typeface="Times New Roman" pitchFamily="18" charset="0"/>
              </a:rPr>
              <a:t>):</a:t>
            </a:r>
            <a:endParaRPr lang="en-US" sz="2200" b="1" i="1" dirty="0">
              <a:latin typeface="Times New Roman" pitchFamily="18" charset="0"/>
              <a:cs typeface="Times New Roman"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745327581"/>
              </p:ext>
            </p:extLst>
          </p:nvPr>
        </p:nvGraphicFramePr>
        <p:xfrm>
          <a:off x="595892" y="3794760"/>
          <a:ext cx="7696200" cy="268224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xmlns="" val="20000"/>
                    </a:ext>
                  </a:extLst>
                </a:gridCol>
                <a:gridCol w="1828800">
                  <a:extLst>
                    <a:ext uri="{9D8B030D-6E8A-4147-A177-3AD203B41FA5}">
                      <a16:colId xmlns:a16="http://schemas.microsoft.com/office/drawing/2014/main" xmlns="" val="20001"/>
                    </a:ext>
                  </a:extLst>
                </a:gridCol>
                <a:gridCol w="1828800">
                  <a:extLst>
                    <a:ext uri="{9D8B030D-6E8A-4147-A177-3AD203B41FA5}">
                      <a16:colId xmlns:a16="http://schemas.microsoft.com/office/drawing/2014/main" xmlns="" val="20002"/>
                    </a:ext>
                  </a:extLst>
                </a:gridCol>
                <a:gridCol w="1905000">
                  <a:extLst>
                    <a:ext uri="{9D8B030D-6E8A-4147-A177-3AD203B41FA5}">
                      <a16:colId xmlns:a16="http://schemas.microsoft.com/office/drawing/2014/main" xmlns="" val="20003"/>
                    </a:ext>
                  </a:extLst>
                </a:gridCol>
              </a:tblGrid>
              <a:tr h="370840">
                <a:tc rowSpan="2">
                  <a:txBody>
                    <a:bodyPr/>
                    <a:lstStyle/>
                    <a:p>
                      <a:pPr algn="ctr"/>
                      <a:r>
                        <a:rPr lang="en-US" sz="2000" b="1" dirty="0" err="1" smtClean="0">
                          <a:solidFill>
                            <a:schemeClr val="tx1"/>
                          </a:solidFill>
                          <a:latin typeface="Times New Roman" pitchFamily="18" charset="0"/>
                          <a:cs typeface="Times New Roman" pitchFamily="18" charset="0"/>
                        </a:rPr>
                        <a:t>Tổng</a:t>
                      </a:r>
                      <a:r>
                        <a:rPr lang="en-US" sz="2000" b="1" baseline="0" dirty="0" smtClean="0">
                          <a:solidFill>
                            <a:schemeClr val="tx1"/>
                          </a:solidFill>
                          <a:latin typeface="Times New Roman" pitchFamily="18" charset="0"/>
                          <a:cs typeface="Times New Roman" pitchFamily="18" charset="0"/>
                        </a:rPr>
                        <a:t> </a:t>
                      </a:r>
                      <a:r>
                        <a:rPr lang="en-US" sz="2000" b="1" baseline="0" dirty="0" err="1" smtClean="0">
                          <a:solidFill>
                            <a:schemeClr val="tx1"/>
                          </a:solidFill>
                          <a:latin typeface="Times New Roman" pitchFamily="18" charset="0"/>
                          <a:cs typeface="Times New Roman" pitchFamily="18" charset="0"/>
                        </a:rPr>
                        <a:t>số</a:t>
                      </a:r>
                      <a:r>
                        <a:rPr lang="en-US" sz="2000" b="1" baseline="0" dirty="0" smtClean="0">
                          <a:solidFill>
                            <a:schemeClr val="tx1"/>
                          </a:solidFill>
                          <a:latin typeface="Times New Roman" pitchFamily="18" charset="0"/>
                          <a:cs typeface="Times New Roman" pitchFamily="18" charset="0"/>
                        </a:rPr>
                        <a:t> </a:t>
                      </a:r>
                      <a:r>
                        <a:rPr lang="en-US" sz="2000" b="1" baseline="0" dirty="0" err="1" smtClean="0">
                          <a:solidFill>
                            <a:schemeClr val="tx1"/>
                          </a:solidFill>
                          <a:latin typeface="Times New Roman" pitchFamily="18" charset="0"/>
                          <a:cs typeface="Times New Roman" pitchFamily="18" charset="0"/>
                        </a:rPr>
                        <a:t>tiền</a:t>
                      </a:r>
                      <a:endParaRPr lang="en-US"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r>
                        <a:rPr lang="en-US" sz="2000" b="1" smtClean="0">
                          <a:solidFill>
                            <a:schemeClr val="tx1"/>
                          </a:solidFill>
                          <a:latin typeface="Times New Roman" pitchFamily="18" charset="0"/>
                          <a:cs typeface="Times New Roman" pitchFamily="18" charset="0"/>
                        </a:rPr>
                        <a:t>Số</a:t>
                      </a:r>
                      <a:r>
                        <a:rPr lang="en-US" sz="2000" b="1" baseline="0" smtClean="0">
                          <a:solidFill>
                            <a:schemeClr val="tx1"/>
                          </a:solidFill>
                          <a:latin typeface="Times New Roman" pitchFamily="18" charset="0"/>
                          <a:cs typeface="Times New Roman" pitchFamily="18" charset="0"/>
                        </a:rPr>
                        <a:t> các tờ giấy bạc</a:t>
                      </a: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r h="370840">
                <a:tc vMerge="1">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chemeClr val="tx1"/>
                          </a:solidFill>
                          <a:latin typeface="Times New Roman" pitchFamily="18" charset="0"/>
                          <a:cs typeface="Times New Roman" pitchFamily="18" charset="0"/>
                        </a:rPr>
                        <a:t>10</a:t>
                      </a:r>
                      <a:r>
                        <a:rPr lang="en-US" sz="2000" b="1" baseline="0" dirty="0" smtClean="0">
                          <a:solidFill>
                            <a:schemeClr val="tx1"/>
                          </a:solidFill>
                          <a:latin typeface="Times New Roman" pitchFamily="18" charset="0"/>
                          <a:cs typeface="Times New Roman" pitchFamily="18" charset="0"/>
                        </a:rPr>
                        <a:t> 000 </a:t>
                      </a:r>
                      <a:r>
                        <a:rPr lang="en-US" sz="2000" b="1" baseline="0" dirty="0" err="1" smtClean="0">
                          <a:solidFill>
                            <a:schemeClr val="tx1"/>
                          </a:solidFill>
                          <a:latin typeface="Times New Roman" pitchFamily="18" charset="0"/>
                          <a:cs typeface="Times New Roman" pitchFamily="18" charset="0"/>
                        </a:rPr>
                        <a:t>đồng</a:t>
                      </a:r>
                      <a:endParaRPr lang="en-US"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smtClean="0">
                          <a:solidFill>
                            <a:schemeClr val="tx1"/>
                          </a:solidFill>
                          <a:latin typeface="Times New Roman" pitchFamily="18" charset="0"/>
                          <a:cs typeface="Times New Roman" pitchFamily="18" charset="0"/>
                        </a:rPr>
                        <a:t>20 000 đồng</a:t>
                      </a: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smtClean="0">
                          <a:solidFill>
                            <a:schemeClr val="tx1"/>
                          </a:solidFill>
                          <a:latin typeface="Times New Roman" pitchFamily="18" charset="0"/>
                          <a:cs typeface="Times New Roman" pitchFamily="18" charset="0"/>
                        </a:rPr>
                        <a:t>50 000 đồng</a:t>
                      </a: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370840">
                <a:tc>
                  <a:txBody>
                    <a:bodyPr/>
                    <a:lstStyle/>
                    <a:p>
                      <a:pPr algn="ctr"/>
                      <a:r>
                        <a:rPr lang="en-US" sz="2000" b="1" smtClean="0">
                          <a:solidFill>
                            <a:schemeClr val="tx1"/>
                          </a:solidFill>
                          <a:latin typeface="Times New Roman" pitchFamily="18" charset="0"/>
                          <a:cs typeface="Times New Roman" pitchFamily="18" charset="0"/>
                        </a:rPr>
                        <a:t>80 000 đồng</a:t>
                      </a: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2000" b="1" dirty="0" smtClean="0">
                          <a:solidFill>
                            <a:schemeClr val="tx1"/>
                          </a:solidFill>
                          <a:latin typeface="Times New Roman" pitchFamily="18" charset="0"/>
                          <a:cs typeface="Times New Roman" pitchFamily="18" charset="0"/>
                        </a:rPr>
                        <a:t>1</a:t>
                      </a:r>
                      <a:endParaRPr lang="en-US"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2000" b="1" smtClean="0">
                          <a:solidFill>
                            <a:schemeClr val="tx1"/>
                          </a:solidFill>
                          <a:latin typeface="Times New Roman" pitchFamily="18" charset="0"/>
                          <a:cs typeface="Times New Roman" pitchFamily="18" charset="0"/>
                        </a:rPr>
                        <a:t>1</a:t>
                      </a: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a:r>
                        <a:rPr lang="en-US" sz="2000" b="1" smtClean="0">
                          <a:solidFill>
                            <a:schemeClr val="tx1"/>
                          </a:solidFill>
                          <a:latin typeface="Times New Roman" pitchFamily="18" charset="0"/>
                          <a:cs typeface="Times New Roman" pitchFamily="18" charset="0"/>
                        </a:rPr>
                        <a:t>1</a:t>
                      </a: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xmlns="" val="10002"/>
                  </a:ext>
                </a:extLst>
              </a:tr>
              <a:tr h="807720">
                <a:tc>
                  <a:txBody>
                    <a:bodyPr/>
                    <a:lstStyle/>
                    <a:p>
                      <a:pPr algn="ctr"/>
                      <a:r>
                        <a:rPr lang="en-US" sz="2000" b="1" smtClean="0">
                          <a:solidFill>
                            <a:schemeClr val="tx1"/>
                          </a:solidFill>
                          <a:latin typeface="Times New Roman" pitchFamily="18" charset="0"/>
                          <a:cs typeface="Times New Roman" pitchFamily="18" charset="0"/>
                        </a:rPr>
                        <a:t>90 000 đồng</a:t>
                      </a: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685800">
                <a:tc>
                  <a:txBody>
                    <a:bodyPr/>
                    <a:lstStyle/>
                    <a:p>
                      <a:pPr algn="ctr"/>
                      <a:r>
                        <a:rPr lang="en-US" sz="2000" b="1" smtClean="0">
                          <a:solidFill>
                            <a:schemeClr val="tx1"/>
                          </a:solidFill>
                          <a:latin typeface="Times New Roman" pitchFamily="18" charset="0"/>
                          <a:cs typeface="Times New Roman" pitchFamily="18" charset="0"/>
                        </a:rPr>
                        <a:t>100 000 đồng</a:t>
                      </a: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bl>
          </a:graphicData>
        </a:graphic>
      </p:graphicFrame>
      <p:sp>
        <p:nvSpPr>
          <p:cNvPr id="11" name="TextBox 10"/>
          <p:cNvSpPr txBox="1"/>
          <p:nvPr/>
        </p:nvSpPr>
        <p:spPr>
          <a:xfrm>
            <a:off x="3366666" y="5006404"/>
            <a:ext cx="516349" cy="430887"/>
          </a:xfrm>
          <a:prstGeom prst="rect">
            <a:avLst/>
          </a:prstGeom>
          <a:noFill/>
        </p:spPr>
        <p:txBody>
          <a:bodyPr wrap="square" rtlCol="0">
            <a:spAutoFit/>
          </a:bodyPr>
          <a:lstStyle/>
          <a:p>
            <a:pPr algn="ctr"/>
            <a:r>
              <a:rPr lang="en-US" sz="2200" b="1" smtClean="0">
                <a:solidFill>
                  <a:srgbClr val="FF0000"/>
                </a:solidFill>
                <a:latin typeface="Times New Roman" pitchFamily="18" charset="0"/>
                <a:cs typeface="Times New Roman" pitchFamily="18" charset="0"/>
              </a:rPr>
              <a:t>2</a:t>
            </a:r>
            <a:endParaRPr lang="en-US" sz="2200" b="1">
              <a:solidFill>
                <a:srgbClr val="FF0000"/>
              </a:solidFill>
              <a:latin typeface="Times New Roman" pitchFamily="18" charset="0"/>
              <a:cs typeface="Times New Roman" pitchFamily="18" charset="0"/>
            </a:endParaRPr>
          </a:p>
        </p:txBody>
      </p:sp>
      <p:sp>
        <p:nvSpPr>
          <p:cNvPr id="12" name="TextBox 11"/>
          <p:cNvSpPr txBox="1"/>
          <p:nvPr/>
        </p:nvSpPr>
        <p:spPr>
          <a:xfrm>
            <a:off x="5234022" y="5006404"/>
            <a:ext cx="482971" cy="430887"/>
          </a:xfrm>
          <a:prstGeom prst="rect">
            <a:avLst/>
          </a:prstGeom>
          <a:noFill/>
        </p:spPr>
        <p:txBody>
          <a:bodyPr wrap="square" rtlCol="0">
            <a:spAutoFit/>
          </a:bodyPr>
          <a:lstStyle/>
          <a:p>
            <a:pPr algn="ctr"/>
            <a:r>
              <a:rPr lang="en-US" sz="2200" b="1" smtClean="0">
                <a:solidFill>
                  <a:srgbClr val="FF0000"/>
                </a:solidFill>
                <a:latin typeface="Times New Roman" pitchFamily="18" charset="0"/>
                <a:cs typeface="Times New Roman" pitchFamily="18" charset="0"/>
              </a:rPr>
              <a:t>1</a:t>
            </a:r>
            <a:endParaRPr lang="en-US" sz="2200" b="1">
              <a:solidFill>
                <a:srgbClr val="FF0000"/>
              </a:solidFill>
              <a:latin typeface="Times New Roman" pitchFamily="18" charset="0"/>
              <a:cs typeface="Times New Roman" pitchFamily="18" charset="0"/>
            </a:endParaRPr>
          </a:p>
        </p:txBody>
      </p:sp>
      <p:sp>
        <p:nvSpPr>
          <p:cNvPr id="13" name="TextBox 12"/>
          <p:cNvSpPr txBox="1"/>
          <p:nvPr/>
        </p:nvSpPr>
        <p:spPr>
          <a:xfrm>
            <a:off x="7010400" y="5006404"/>
            <a:ext cx="685800" cy="400110"/>
          </a:xfrm>
          <a:prstGeom prst="rect">
            <a:avLst/>
          </a:prstGeom>
          <a:noFill/>
        </p:spPr>
        <p:txBody>
          <a:bodyPr wrap="square" rtlCol="0">
            <a:spAutoFit/>
          </a:bodyPr>
          <a:lstStyle/>
          <a:p>
            <a:pPr algn="ctr"/>
            <a:r>
              <a:rPr lang="en-US" sz="2000" b="1" smtClean="0">
                <a:solidFill>
                  <a:srgbClr val="FF0000"/>
                </a:solidFill>
                <a:latin typeface="Times New Roman" pitchFamily="18" charset="0"/>
                <a:cs typeface="Times New Roman" pitchFamily="18" charset="0"/>
              </a:rPr>
              <a:t>1</a:t>
            </a:r>
            <a:endParaRPr lang="en-US" sz="2000" b="1">
              <a:solidFill>
                <a:srgbClr val="FF0000"/>
              </a:solidFill>
              <a:latin typeface="Times New Roman" pitchFamily="18" charset="0"/>
              <a:cs typeface="Times New Roman" pitchFamily="18" charset="0"/>
            </a:endParaRPr>
          </a:p>
        </p:txBody>
      </p:sp>
      <p:sp>
        <p:nvSpPr>
          <p:cNvPr id="14" name="TextBox 13"/>
          <p:cNvSpPr txBox="1"/>
          <p:nvPr/>
        </p:nvSpPr>
        <p:spPr>
          <a:xfrm>
            <a:off x="5498760" y="5638800"/>
            <a:ext cx="184731" cy="369332"/>
          </a:xfrm>
          <a:prstGeom prst="rect">
            <a:avLst/>
          </a:prstGeom>
          <a:noFill/>
        </p:spPr>
        <p:txBody>
          <a:bodyPr wrap="none" rtlCol="0">
            <a:spAutoFit/>
          </a:bodyPr>
          <a:lstStyle/>
          <a:p>
            <a:endParaRPr lang="en-US"/>
          </a:p>
        </p:txBody>
      </p:sp>
      <p:sp>
        <p:nvSpPr>
          <p:cNvPr id="15" name="TextBox 14"/>
          <p:cNvSpPr txBox="1"/>
          <p:nvPr/>
        </p:nvSpPr>
        <p:spPr>
          <a:xfrm>
            <a:off x="3244759" y="5792686"/>
            <a:ext cx="325730" cy="430887"/>
          </a:xfrm>
          <a:prstGeom prst="rect">
            <a:avLst/>
          </a:prstGeom>
          <a:noFill/>
        </p:spPr>
        <p:txBody>
          <a:bodyPr wrap="none" rtlCol="0">
            <a:spAutoFit/>
          </a:bodyPr>
          <a:lstStyle/>
          <a:p>
            <a:pPr algn="ctr"/>
            <a:r>
              <a:rPr lang="en-US" sz="2200" b="1" smtClean="0">
                <a:solidFill>
                  <a:srgbClr val="FF0000"/>
                </a:solidFill>
                <a:latin typeface="Times New Roman" pitchFamily="18" charset="0"/>
                <a:cs typeface="Times New Roman" pitchFamily="18" charset="0"/>
              </a:rPr>
              <a:t>1</a:t>
            </a:r>
            <a:endParaRPr lang="en-US" sz="2200" b="1">
              <a:solidFill>
                <a:srgbClr val="FF0000"/>
              </a:solidFill>
              <a:latin typeface="Times New Roman" pitchFamily="18" charset="0"/>
              <a:cs typeface="Times New Roman" pitchFamily="18" charset="0"/>
            </a:endParaRPr>
          </a:p>
        </p:txBody>
      </p:sp>
      <p:sp>
        <p:nvSpPr>
          <p:cNvPr id="16" name="TextBox 15"/>
          <p:cNvSpPr txBox="1"/>
          <p:nvPr/>
        </p:nvSpPr>
        <p:spPr>
          <a:xfrm>
            <a:off x="5051407" y="5823466"/>
            <a:ext cx="325730" cy="430887"/>
          </a:xfrm>
          <a:prstGeom prst="rect">
            <a:avLst/>
          </a:prstGeom>
          <a:noFill/>
        </p:spPr>
        <p:txBody>
          <a:bodyPr wrap="none" rtlCol="0">
            <a:spAutoFit/>
          </a:bodyPr>
          <a:lstStyle/>
          <a:p>
            <a:pPr algn="ctr"/>
            <a:r>
              <a:rPr lang="en-US" sz="2200" b="1" smtClean="0">
                <a:solidFill>
                  <a:srgbClr val="FF0000"/>
                </a:solidFill>
                <a:latin typeface="Times New Roman" pitchFamily="18" charset="0"/>
                <a:cs typeface="Times New Roman" pitchFamily="18" charset="0"/>
              </a:rPr>
              <a:t>2</a:t>
            </a:r>
            <a:endParaRPr lang="en-US" sz="2200" b="1">
              <a:solidFill>
                <a:srgbClr val="FF0000"/>
              </a:solidFill>
              <a:latin typeface="Times New Roman" pitchFamily="18" charset="0"/>
              <a:cs typeface="Times New Roman" pitchFamily="18" charset="0"/>
            </a:endParaRPr>
          </a:p>
        </p:txBody>
      </p:sp>
      <p:sp>
        <p:nvSpPr>
          <p:cNvPr id="17" name="TextBox 16"/>
          <p:cNvSpPr txBox="1"/>
          <p:nvPr/>
        </p:nvSpPr>
        <p:spPr>
          <a:xfrm>
            <a:off x="6902382" y="5826071"/>
            <a:ext cx="325730" cy="430887"/>
          </a:xfrm>
          <a:prstGeom prst="rect">
            <a:avLst/>
          </a:prstGeom>
          <a:noFill/>
        </p:spPr>
        <p:txBody>
          <a:bodyPr wrap="none" rtlCol="0">
            <a:spAutoFit/>
          </a:bodyPr>
          <a:lstStyle/>
          <a:p>
            <a:pPr algn="ctr"/>
            <a:r>
              <a:rPr lang="en-US" sz="2200" b="1" smtClean="0">
                <a:solidFill>
                  <a:srgbClr val="FF0000"/>
                </a:solidFill>
                <a:latin typeface="Times New Roman" pitchFamily="18" charset="0"/>
                <a:cs typeface="Times New Roman" pitchFamily="18" charset="0"/>
              </a:rPr>
              <a:t>1</a:t>
            </a:r>
            <a:endParaRPr lang="en-US" sz="2200" b="1">
              <a:solidFill>
                <a:srgbClr val="FF0000"/>
              </a:solidFill>
              <a:latin typeface="Times New Roman" pitchFamily="18" charset="0"/>
              <a:cs typeface="Times New Roman" pitchFamily="18" charset="0"/>
            </a:endParaRPr>
          </a:p>
        </p:txBody>
      </p:sp>
      <p:sp>
        <p:nvSpPr>
          <p:cNvPr id="18" name="TextBox 17"/>
          <p:cNvSpPr txBox="1"/>
          <p:nvPr/>
        </p:nvSpPr>
        <p:spPr>
          <a:xfrm>
            <a:off x="3691277" y="5972403"/>
            <a:ext cx="325731" cy="430887"/>
          </a:xfrm>
          <a:prstGeom prst="rect">
            <a:avLst/>
          </a:prstGeom>
          <a:noFill/>
        </p:spPr>
        <p:txBody>
          <a:bodyPr wrap="none" rtlCol="0">
            <a:spAutoFit/>
          </a:bodyPr>
          <a:lstStyle/>
          <a:p>
            <a:pPr algn="ctr"/>
            <a:r>
              <a:rPr lang="en-US" sz="2200" b="1" smtClean="0">
                <a:solidFill>
                  <a:schemeClr val="accent5">
                    <a:lumMod val="50000"/>
                  </a:schemeClr>
                </a:solidFill>
                <a:latin typeface="Times New Roman" pitchFamily="18" charset="0"/>
                <a:cs typeface="Times New Roman" pitchFamily="18" charset="0"/>
              </a:rPr>
              <a:t>3</a:t>
            </a:r>
            <a:endParaRPr lang="en-US" sz="2200" b="1">
              <a:solidFill>
                <a:schemeClr val="accent5">
                  <a:lumMod val="50000"/>
                </a:schemeClr>
              </a:solidFill>
              <a:latin typeface="Times New Roman" pitchFamily="18" charset="0"/>
              <a:cs typeface="Times New Roman" pitchFamily="18" charset="0"/>
            </a:endParaRPr>
          </a:p>
        </p:txBody>
      </p:sp>
      <p:sp>
        <p:nvSpPr>
          <p:cNvPr id="19" name="TextBox 18"/>
          <p:cNvSpPr txBox="1"/>
          <p:nvPr/>
        </p:nvSpPr>
        <p:spPr>
          <a:xfrm>
            <a:off x="5683491" y="6008130"/>
            <a:ext cx="325730" cy="430887"/>
          </a:xfrm>
          <a:prstGeom prst="rect">
            <a:avLst/>
          </a:prstGeom>
          <a:noFill/>
        </p:spPr>
        <p:txBody>
          <a:bodyPr wrap="none" rtlCol="0">
            <a:spAutoFit/>
          </a:bodyPr>
          <a:lstStyle/>
          <a:p>
            <a:pPr algn="ctr"/>
            <a:r>
              <a:rPr lang="en-US" sz="2200" b="1" smtClean="0">
                <a:solidFill>
                  <a:schemeClr val="accent5">
                    <a:lumMod val="50000"/>
                  </a:schemeClr>
                </a:solidFill>
                <a:latin typeface="Times New Roman" pitchFamily="18" charset="0"/>
                <a:cs typeface="Times New Roman" pitchFamily="18" charset="0"/>
              </a:rPr>
              <a:t>1</a:t>
            </a:r>
            <a:endParaRPr lang="en-US" sz="2200" b="1">
              <a:solidFill>
                <a:schemeClr val="accent5">
                  <a:lumMod val="50000"/>
                </a:schemeClr>
              </a:solidFill>
              <a:latin typeface="Times New Roman" pitchFamily="18" charset="0"/>
              <a:cs typeface="Times New Roman" pitchFamily="18" charset="0"/>
            </a:endParaRPr>
          </a:p>
        </p:txBody>
      </p:sp>
      <p:sp>
        <p:nvSpPr>
          <p:cNvPr id="20" name="TextBox 19"/>
          <p:cNvSpPr txBox="1"/>
          <p:nvPr/>
        </p:nvSpPr>
        <p:spPr>
          <a:xfrm>
            <a:off x="7519893" y="6008131"/>
            <a:ext cx="325730" cy="430887"/>
          </a:xfrm>
          <a:prstGeom prst="rect">
            <a:avLst/>
          </a:prstGeom>
          <a:noFill/>
        </p:spPr>
        <p:txBody>
          <a:bodyPr wrap="none" rtlCol="0">
            <a:spAutoFit/>
          </a:bodyPr>
          <a:lstStyle/>
          <a:p>
            <a:pPr algn="ctr"/>
            <a:r>
              <a:rPr lang="en-US" sz="2200" b="1" smtClean="0">
                <a:solidFill>
                  <a:schemeClr val="accent5">
                    <a:lumMod val="50000"/>
                  </a:schemeClr>
                </a:solidFill>
                <a:latin typeface="Times New Roman" pitchFamily="18" charset="0"/>
                <a:cs typeface="Times New Roman" pitchFamily="18" charset="0"/>
              </a:rPr>
              <a:t>1</a:t>
            </a:r>
            <a:endParaRPr lang="en-US" sz="2200" b="1">
              <a:solidFill>
                <a:schemeClr val="accent5">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4269013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ppt_x"/>
                                          </p:val>
                                        </p:tav>
                                        <p:tav tm="100000">
                                          <p:val>
                                            <p:strVal val="#ppt_x"/>
                                          </p:val>
                                        </p:tav>
                                      </p:tavLst>
                                    </p:anim>
                                    <p:anim calcmode="lin" valueType="num">
                                      <p:cBhvr additive="base">
                                        <p:cTn id="5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ppt_x"/>
                                          </p:val>
                                        </p:tav>
                                        <p:tav tm="100000">
                                          <p:val>
                                            <p:strVal val="#ppt_x"/>
                                          </p:val>
                                        </p:tav>
                                      </p:tavLst>
                                    </p:anim>
                                    <p:anim calcmode="lin" valueType="num">
                                      <p:cBhvr additive="base">
                                        <p:cTn id="5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ppt_x"/>
                                          </p:val>
                                        </p:tav>
                                        <p:tav tm="100000">
                                          <p:val>
                                            <p:strVal val="#ppt_x"/>
                                          </p:val>
                                        </p:tav>
                                      </p:tavLst>
                                    </p:anim>
                                    <p:anim calcmode="lin" valueType="num">
                                      <p:cBhvr additive="base">
                                        <p:cTn id="6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500" fill="hold"/>
                                        <p:tgtEl>
                                          <p:spTgt spid="16"/>
                                        </p:tgtEl>
                                        <p:attrNameLst>
                                          <p:attrName>ppt_x</p:attrName>
                                        </p:attrNameLst>
                                      </p:cBhvr>
                                      <p:tavLst>
                                        <p:tav tm="0">
                                          <p:val>
                                            <p:strVal val="#ppt_x"/>
                                          </p:val>
                                        </p:tav>
                                        <p:tav tm="100000">
                                          <p:val>
                                            <p:strVal val="#ppt_x"/>
                                          </p:val>
                                        </p:tav>
                                      </p:tavLst>
                                    </p:anim>
                                    <p:anim calcmode="lin" valueType="num">
                                      <p:cBhvr additive="base">
                                        <p:cTn id="7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additive="base">
                                        <p:cTn id="75" dur="500" fill="hold"/>
                                        <p:tgtEl>
                                          <p:spTgt spid="17"/>
                                        </p:tgtEl>
                                        <p:attrNameLst>
                                          <p:attrName>ppt_x</p:attrName>
                                        </p:attrNameLst>
                                      </p:cBhvr>
                                      <p:tavLst>
                                        <p:tav tm="0">
                                          <p:val>
                                            <p:strVal val="#ppt_x"/>
                                          </p:val>
                                        </p:tav>
                                        <p:tav tm="100000">
                                          <p:val>
                                            <p:strVal val="#ppt_x"/>
                                          </p:val>
                                        </p:tav>
                                      </p:tavLst>
                                    </p:anim>
                                    <p:anim calcmode="lin" valueType="num">
                                      <p:cBhvr additive="base">
                                        <p:cTn id="7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8"/>
                                        </p:tgtEl>
                                        <p:attrNameLst>
                                          <p:attrName>style.visibility</p:attrName>
                                        </p:attrNameLst>
                                      </p:cBhvr>
                                      <p:to>
                                        <p:strVal val="visible"/>
                                      </p:to>
                                    </p:set>
                                    <p:anim calcmode="lin" valueType="num">
                                      <p:cBhvr additive="base">
                                        <p:cTn id="81" dur="500" fill="hold"/>
                                        <p:tgtEl>
                                          <p:spTgt spid="18"/>
                                        </p:tgtEl>
                                        <p:attrNameLst>
                                          <p:attrName>ppt_x</p:attrName>
                                        </p:attrNameLst>
                                      </p:cBhvr>
                                      <p:tavLst>
                                        <p:tav tm="0">
                                          <p:val>
                                            <p:strVal val="#ppt_x"/>
                                          </p:val>
                                        </p:tav>
                                        <p:tav tm="100000">
                                          <p:val>
                                            <p:strVal val="#ppt_x"/>
                                          </p:val>
                                        </p:tav>
                                      </p:tavLst>
                                    </p:anim>
                                    <p:anim calcmode="lin" valueType="num">
                                      <p:cBhvr additive="base">
                                        <p:cTn id="8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additive="base">
                                        <p:cTn id="87" dur="500" fill="hold"/>
                                        <p:tgtEl>
                                          <p:spTgt spid="19"/>
                                        </p:tgtEl>
                                        <p:attrNameLst>
                                          <p:attrName>ppt_x</p:attrName>
                                        </p:attrNameLst>
                                      </p:cBhvr>
                                      <p:tavLst>
                                        <p:tav tm="0">
                                          <p:val>
                                            <p:strVal val="#ppt_x"/>
                                          </p:val>
                                        </p:tav>
                                        <p:tav tm="100000">
                                          <p:val>
                                            <p:strVal val="#ppt_x"/>
                                          </p:val>
                                        </p:tav>
                                      </p:tavLst>
                                    </p:anim>
                                    <p:anim calcmode="lin" valueType="num">
                                      <p:cBhvr additive="base">
                                        <p:cTn id="8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additive="base">
                                        <p:cTn id="93" dur="500" fill="hold"/>
                                        <p:tgtEl>
                                          <p:spTgt spid="20"/>
                                        </p:tgtEl>
                                        <p:attrNameLst>
                                          <p:attrName>ppt_x</p:attrName>
                                        </p:attrNameLst>
                                      </p:cBhvr>
                                      <p:tavLst>
                                        <p:tav tm="0">
                                          <p:val>
                                            <p:strVal val="#ppt_x"/>
                                          </p:val>
                                        </p:tav>
                                        <p:tav tm="100000">
                                          <p:val>
                                            <p:strVal val="#ppt_x"/>
                                          </p:val>
                                        </p:tav>
                                      </p:tavLst>
                                    </p:anim>
                                    <p:anim calcmode="lin" valueType="num">
                                      <p:cBhvr additive="base">
                                        <p:cTn id="9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1" grpId="0"/>
      <p:bldP spid="12" grpId="0"/>
      <p:bldP spid="13" grpId="0"/>
      <p:bldP spid="15" grpId="0"/>
      <p:bldP spid="16" grpId="0"/>
      <p:bldP spid="17" grpId="0"/>
      <p:bldP spid="18"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914400" y="2209800"/>
            <a:ext cx="85344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4000" dirty="0">
                <a:latin typeface="Times New Roman" pitchFamily="18" charset="0"/>
              </a:rPr>
              <a:t>Qua </a:t>
            </a:r>
            <a:r>
              <a:rPr lang="en-US" sz="4000" dirty="0" err="1">
                <a:latin typeface="Times New Roman" pitchFamily="18" charset="0"/>
              </a:rPr>
              <a:t>bài</a:t>
            </a:r>
            <a:r>
              <a:rPr lang="en-US" sz="4000" dirty="0">
                <a:latin typeface="Times New Roman" pitchFamily="18" charset="0"/>
              </a:rPr>
              <a:t> </a:t>
            </a:r>
            <a:r>
              <a:rPr lang="en-US" sz="4000" dirty="0" err="1">
                <a:latin typeface="Times New Roman" pitchFamily="18" charset="0"/>
              </a:rPr>
              <a:t>học</a:t>
            </a:r>
            <a:r>
              <a:rPr lang="en-US" sz="4000" dirty="0">
                <a:latin typeface="Times New Roman" pitchFamily="18" charset="0"/>
              </a:rPr>
              <a:t> </a:t>
            </a:r>
            <a:r>
              <a:rPr lang="en-US" sz="4000" dirty="0" err="1">
                <a:latin typeface="Times New Roman" pitchFamily="18" charset="0"/>
              </a:rPr>
              <a:t>hôm</a:t>
            </a:r>
            <a:r>
              <a:rPr lang="en-US" sz="4000" dirty="0">
                <a:latin typeface="Times New Roman" pitchFamily="18" charset="0"/>
              </a:rPr>
              <a:t> nay </a:t>
            </a:r>
            <a:r>
              <a:rPr lang="en-US" sz="4000" dirty="0" err="1">
                <a:latin typeface="Times New Roman" pitchFamily="18" charset="0"/>
              </a:rPr>
              <a:t>các</a:t>
            </a:r>
            <a:r>
              <a:rPr lang="en-US" sz="4000" dirty="0">
                <a:latin typeface="Times New Roman" pitchFamily="18" charset="0"/>
              </a:rPr>
              <a:t> </a:t>
            </a:r>
            <a:r>
              <a:rPr lang="en-US" sz="4000" dirty="0" err="1">
                <a:latin typeface="Times New Roman" pitchFamily="18" charset="0"/>
              </a:rPr>
              <a:t>em</a:t>
            </a:r>
            <a:r>
              <a:rPr lang="en-US" sz="4000" dirty="0">
                <a:latin typeface="Times New Roman" pitchFamily="18" charset="0"/>
              </a:rPr>
              <a:t> </a:t>
            </a:r>
            <a:r>
              <a:rPr lang="en-US" sz="4000" dirty="0" err="1">
                <a:latin typeface="Times New Roman" pitchFamily="18" charset="0"/>
              </a:rPr>
              <a:t>đã</a:t>
            </a:r>
            <a:r>
              <a:rPr lang="en-US" sz="4000" dirty="0">
                <a:latin typeface="Times New Roman" pitchFamily="18" charset="0"/>
              </a:rPr>
              <a:t> </a:t>
            </a:r>
            <a:r>
              <a:rPr lang="en-US" sz="4000" dirty="0" err="1">
                <a:latin typeface="Times New Roman" pitchFamily="18" charset="0"/>
              </a:rPr>
              <a:t>nhận</a:t>
            </a:r>
            <a:r>
              <a:rPr lang="en-US" sz="4000" dirty="0">
                <a:latin typeface="Times New Roman" pitchFamily="18" charset="0"/>
              </a:rPr>
              <a:t> </a:t>
            </a:r>
            <a:r>
              <a:rPr lang="en-US" sz="4000" dirty="0" err="1">
                <a:latin typeface="Times New Roman" pitchFamily="18" charset="0"/>
              </a:rPr>
              <a:t>biết</a:t>
            </a:r>
            <a:r>
              <a:rPr lang="en-US" sz="4000" dirty="0">
                <a:latin typeface="Times New Roman" pitchFamily="18" charset="0"/>
              </a:rPr>
              <a:t> </a:t>
            </a:r>
            <a:r>
              <a:rPr lang="en-US" sz="4000" dirty="0" err="1">
                <a:latin typeface="Times New Roman" pitchFamily="18" charset="0"/>
              </a:rPr>
              <a:t>được</a:t>
            </a:r>
            <a:r>
              <a:rPr lang="en-US" sz="4000" dirty="0">
                <a:latin typeface="Times New Roman" pitchFamily="18" charset="0"/>
              </a:rPr>
              <a:t> </a:t>
            </a:r>
            <a:r>
              <a:rPr lang="en-US" sz="4000" dirty="0" err="1">
                <a:latin typeface="Times New Roman" pitchFamily="18" charset="0"/>
              </a:rPr>
              <a:t>những</a:t>
            </a:r>
            <a:r>
              <a:rPr lang="en-US" sz="4000" dirty="0">
                <a:latin typeface="Times New Roman" pitchFamily="18" charset="0"/>
              </a:rPr>
              <a:t> </a:t>
            </a:r>
            <a:r>
              <a:rPr lang="en-US" sz="4000" dirty="0" err="1">
                <a:latin typeface="Times New Roman" pitchFamily="18" charset="0"/>
              </a:rPr>
              <a:t>tờ</a:t>
            </a:r>
            <a:r>
              <a:rPr lang="en-US" sz="4000" dirty="0">
                <a:latin typeface="Times New Roman" pitchFamily="18" charset="0"/>
              </a:rPr>
              <a:t> </a:t>
            </a:r>
            <a:r>
              <a:rPr lang="en-US" sz="4000" dirty="0" err="1">
                <a:latin typeface="Times New Roman" pitchFamily="18" charset="0"/>
              </a:rPr>
              <a:t>giấy</a:t>
            </a:r>
            <a:r>
              <a:rPr lang="en-US" sz="4000" dirty="0">
                <a:latin typeface="Times New Roman" pitchFamily="18" charset="0"/>
              </a:rPr>
              <a:t> </a:t>
            </a:r>
            <a:r>
              <a:rPr lang="en-US" sz="4000" dirty="0" err="1">
                <a:latin typeface="Times New Roman" pitchFamily="18" charset="0"/>
              </a:rPr>
              <a:t>bạc</a:t>
            </a:r>
            <a:r>
              <a:rPr lang="en-US" sz="4000" dirty="0">
                <a:latin typeface="Times New Roman" pitchFamily="18" charset="0"/>
              </a:rPr>
              <a:t> </a:t>
            </a:r>
            <a:r>
              <a:rPr lang="en-US" sz="4000" dirty="0" err="1">
                <a:latin typeface="Times New Roman" pitchFamily="18" charset="0"/>
              </a:rPr>
              <a:t>nào</a:t>
            </a:r>
            <a:r>
              <a:rPr lang="en-US" sz="4000" dirty="0">
                <a:latin typeface="Times New Roman" pitchFamily="18" charset="0"/>
              </a:rPr>
              <a:t>?</a:t>
            </a:r>
          </a:p>
        </p:txBody>
      </p:sp>
      <p:sp>
        <p:nvSpPr>
          <p:cNvPr id="5" name="Text Box 3">
            <a:hlinkClick r:id="rId2" action="ppaction://hlinksldjump"/>
          </p:cNvPr>
          <p:cNvSpPr txBox="1">
            <a:spLocks noChangeArrowheads="1"/>
          </p:cNvSpPr>
          <p:nvPr/>
        </p:nvSpPr>
        <p:spPr bwMode="auto">
          <a:xfrm>
            <a:off x="914400" y="3962400"/>
            <a:ext cx="81534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4000" dirty="0" err="1">
                <a:solidFill>
                  <a:srgbClr val="FF0000"/>
                </a:solidFill>
                <a:latin typeface="Times New Roman" pitchFamily="18" charset="0"/>
              </a:rPr>
              <a:t>Em</a:t>
            </a:r>
            <a:r>
              <a:rPr lang="en-US" sz="4000" dirty="0">
                <a:solidFill>
                  <a:srgbClr val="FF0000"/>
                </a:solidFill>
                <a:latin typeface="Times New Roman" pitchFamily="18" charset="0"/>
              </a:rPr>
              <a:t> </a:t>
            </a:r>
            <a:r>
              <a:rPr lang="en-US" sz="4000" dirty="0" err="1">
                <a:solidFill>
                  <a:srgbClr val="FF0000"/>
                </a:solidFill>
                <a:latin typeface="Times New Roman" pitchFamily="18" charset="0"/>
              </a:rPr>
              <a:t>sử</a:t>
            </a:r>
            <a:r>
              <a:rPr lang="en-US" sz="4000" dirty="0">
                <a:solidFill>
                  <a:srgbClr val="FF0000"/>
                </a:solidFill>
                <a:latin typeface="Times New Roman" pitchFamily="18" charset="0"/>
              </a:rPr>
              <a:t> </a:t>
            </a:r>
            <a:r>
              <a:rPr lang="en-US" sz="4000" dirty="0" err="1">
                <a:solidFill>
                  <a:srgbClr val="FF0000"/>
                </a:solidFill>
                <a:latin typeface="Times New Roman" pitchFamily="18" charset="0"/>
              </a:rPr>
              <a:t>dụng</a:t>
            </a:r>
            <a:r>
              <a:rPr lang="en-US" sz="4000" dirty="0">
                <a:solidFill>
                  <a:srgbClr val="FF0000"/>
                </a:solidFill>
                <a:latin typeface="Times New Roman" pitchFamily="18" charset="0"/>
              </a:rPr>
              <a:t> </a:t>
            </a:r>
            <a:r>
              <a:rPr lang="en-US" sz="4000" dirty="0" err="1">
                <a:solidFill>
                  <a:srgbClr val="FF0000"/>
                </a:solidFill>
                <a:latin typeface="Times New Roman" pitchFamily="18" charset="0"/>
              </a:rPr>
              <a:t>tiền</a:t>
            </a:r>
            <a:r>
              <a:rPr lang="en-US" sz="4000" dirty="0">
                <a:solidFill>
                  <a:srgbClr val="FF0000"/>
                </a:solidFill>
                <a:latin typeface="Times New Roman" pitchFamily="18" charset="0"/>
              </a:rPr>
              <a:t> </a:t>
            </a:r>
            <a:r>
              <a:rPr lang="en-US" sz="4000" dirty="0" err="1">
                <a:solidFill>
                  <a:srgbClr val="FF0000"/>
                </a:solidFill>
                <a:latin typeface="Times New Roman" pitchFamily="18" charset="0"/>
              </a:rPr>
              <a:t>để</a:t>
            </a:r>
            <a:r>
              <a:rPr lang="en-US" sz="4000" dirty="0">
                <a:solidFill>
                  <a:srgbClr val="FF0000"/>
                </a:solidFill>
                <a:latin typeface="Times New Roman" pitchFamily="18" charset="0"/>
              </a:rPr>
              <a:t> </a:t>
            </a:r>
            <a:r>
              <a:rPr lang="en-US" sz="4000" dirty="0" err="1">
                <a:solidFill>
                  <a:srgbClr val="FF0000"/>
                </a:solidFill>
                <a:latin typeface="Times New Roman" pitchFamily="18" charset="0"/>
              </a:rPr>
              <a:t>làm</a:t>
            </a:r>
            <a:r>
              <a:rPr lang="en-US" sz="4000" dirty="0">
                <a:solidFill>
                  <a:srgbClr val="FF0000"/>
                </a:solidFill>
                <a:latin typeface="Times New Roman" pitchFamily="18" charset="0"/>
              </a:rPr>
              <a:t> </a:t>
            </a:r>
            <a:r>
              <a:rPr lang="en-US" sz="4000" dirty="0" err="1">
                <a:solidFill>
                  <a:srgbClr val="FF0000"/>
                </a:solidFill>
                <a:latin typeface="Times New Roman" pitchFamily="18" charset="0"/>
              </a:rPr>
              <a:t>gì</a:t>
            </a:r>
            <a:r>
              <a:rPr lang="en-US" sz="4000" dirty="0">
                <a:solidFill>
                  <a:srgbClr val="FF0000"/>
                </a:solidFill>
                <a:latin typeface="Times New Roman" pitchFamily="18" charset="0"/>
              </a:rPr>
              <a:t>?</a:t>
            </a: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525" y="4038600"/>
            <a:ext cx="574675"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525" y="2427288"/>
            <a:ext cx="574675"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351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4" presetClass="entr" presetSubtype="16"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ox(i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500"/>
                                        <p:tgtEl>
                                          <p:spTgt spid="5"/>
                                        </p:tgtEl>
                                      </p:cBhvr>
                                    </p:animEffect>
                                  </p:childTnLst>
                                </p:cTn>
                              </p:par>
                              <p:par>
                                <p:cTn id="16" presetID="4"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ox(i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lumen-pflanzen085"/>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438400"/>
            <a:ext cx="4953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0"/>
            <a:ext cx="3810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305054" flipH="1">
            <a:off x="5996781" y="3742532"/>
            <a:ext cx="2760663"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267200"/>
            <a:ext cx="3124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52400"/>
            <a:ext cx="31242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WordArt 10"/>
          <p:cNvSpPr>
            <a:spLocks noChangeArrowheads="1" noChangeShapeType="1" noTextEdit="1"/>
          </p:cNvSpPr>
          <p:nvPr/>
        </p:nvSpPr>
        <p:spPr bwMode="auto">
          <a:xfrm>
            <a:off x="1066800" y="990600"/>
            <a:ext cx="6858000" cy="4953000"/>
          </a:xfrm>
          <a:prstGeom prst="rect">
            <a:avLst/>
          </a:prstGeom>
        </p:spPr>
        <p:txBody>
          <a:bodyPr wrap="none" fromWordArt="1">
            <a:prstTxWarp prst="textCascadeUp">
              <a:avLst>
                <a:gd name="adj" fmla="val 44444"/>
              </a:avLst>
            </a:prstTxWarp>
            <a:scene3d>
              <a:camera prst="legacyPerspectiveFront">
                <a:rot lat="20519994" lon="1080000" rev="0"/>
              </a:camera>
              <a:lightRig rig="legacyHarsh2" dir="b"/>
            </a:scene3d>
            <a:sp3d extrusionH="430200" prstMaterial="legacyMatte">
              <a:extrusionClr>
                <a:srgbClr val="FF6600"/>
              </a:extrusionClr>
            </a:sp3d>
          </a:bodyPr>
          <a:lstStyle/>
          <a:p>
            <a:pPr algn="ctr"/>
            <a:r>
              <a:rPr lang="en-US" sz="3600" b="1" kern="10" dirty="0">
                <a:ln w="9525">
                  <a:round/>
                  <a:headEnd/>
                  <a:tailEnd/>
                </a:ln>
                <a:gradFill rotWithShape="1">
                  <a:gsLst>
                    <a:gs pos="0">
                      <a:srgbClr val="FFE701"/>
                    </a:gs>
                    <a:gs pos="100000">
                      <a:srgbClr val="FE3E02"/>
                    </a:gs>
                  </a:gsLst>
                  <a:lin ang="5400000" scaled="1"/>
                </a:gradFill>
                <a:latin typeface="Times New Roman" pitchFamily="18" charset="0"/>
                <a:cs typeface="Times New Roman" pitchFamily="18" charset="0"/>
              </a:rPr>
              <a:t>CHÀO CÁC EM !</a:t>
            </a:r>
          </a:p>
        </p:txBody>
      </p:sp>
    </p:spTree>
    <p:extLst>
      <p:ext uri="{BB962C8B-B14F-4D97-AF65-F5344CB8AC3E}">
        <p14:creationId xmlns:p14="http://schemas.microsoft.com/office/powerpoint/2010/main" val="14665819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7"/>
          <p:cNvSpPr txBox="1">
            <a:spLocks noChangeArrowheads="1"/>
          </p:cNvSpPr>
          <p:nvPr/>
        </p:nvSpPr>
        <p:spPr bwMode="auto">
          <a:xfrm>
            <a:off x="6705600" y="2278063"/>
            <a:ext cx="1371600" cy="366712"/>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endParaRPr lang="vi-VN" b="1" u="sng">
              <a:latin typeface="VNI-Times" pitchFamily="2" charset="0"/>
            </a:endParaRPr>
          </a:p>
        </p:txBody>
      </p:sp>
      <p:sp>
        <p:nvSpPr>
          <p:cNvPr id="5" name="Text Box 80"/>
          <p:cNvSpPr txBox="1">
            <a:spLocks noChangeArrowheads="1"/>
          </p:cNvSpPr>
          <p:nvPr/>
        </p:nvSpPr>
        <p:spPr bwMode="auto">
          <a:xfrm>
            <a:off x="1524000" y="3657600"/>
            <a:ext cx="2057400" cy="366713"/>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endParaRPr lang="vi-VN" b="1">
              <a:latin typeface="VNI-Times" pitchFamily="2" charset="0"/>
            </a:endParaRPr>
          </a:p>
        </p:txBody>
      </p:sp>
      <p:sp>
        <p:nvSpPr>
          <p:cNvPr id="6" name="Text Box 83"/>
          <p:cNvSpPr txBox="1">
            <a:spLocks noChangeArrowheads="1"/>
          </p:cNvSpPr>
          <p:nvPr/>
        </p:nvSpPr>
        <p:spPr bwMode="auto">
          <a:xfrm>
            <a:off x="3124200" y="5707063"/>
            <a:ext cx="1752600" cy="366712"/>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endParaRPr lang="vi-VN" b="1">
              <a:latin typeface="VNI-Times" pitchFamily="2" charset="0"/>
            </a:endParaRPr>
          </a:p>
        </p:txBody>
      </p:sp>
      <p:pic>
        <p:nvPicPr>
          <p:cNvPr id="7" name="Picture 86" descr="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693" y="2195513"/>
            <a:ext cx="41640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7" descr="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119313"/>
            <a:ext cx="4038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8" descr="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4348163"/>
            <a:ext cx="4051300" cy="187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91"/>
          <p:cNvSpPr txBox="1">
            <a:spLocks noChangeArrowheads="1"/>
          </p:cNvSpPr>
          <p:nvPr/>
        </p:nvSpPr>
        <p:spPr bwMode="auto">
          <a:xfrm>
            <a:off x="4876800" y="3352800"/>
            <a:ext cx="3429000" cy="366713"/>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endParaRPr lang="vi-VN">
              <a:latin typeface="Times New Roman" pitchFamily="18" charset="0"/>
            </a:endParaRPr>
          </a:p>
        </p:txBody>
      </p:sp>
      <p:sp>
        <p:nvSpPr>
          <p:cNvPr id="11" name="Text Box 92"/>
          <p:cNvSpPr txBox="1">
            <a:spLocks noChangeArrowheads="1"/>
          </p:cNvSpPr>
          <p:nvPr/>
        </p:nvSpPr>
        <p:spPr bwMode="auto">
          <a:xfrm>
            <a:off x="4267200" y="3657600"/>
            <a:ext cx="4038600" cy="366713"/>
          </a:xfrm>
          <a:prstGeom prst="rect">
            <a:avLst/>
          </a:prstGeom>
          <a:noFill/>
          <a:ln>
            <a:noFill/>
          </a:ln>
          <a:effectLst/>
          <a:extLst>
            <a:ext uri="{909E8E84-426E-40DD-AFC4-6F175D3DCCD1}">
              <a14:hiddenFill xmlns:a14="http://schemas.microsoft.com/office/drawing/2010/main">
                <a:solidFill>
                  <a:srgbClr val="FF00FF"/>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endParaRPr lang="vi-VN">
              <a:latin typeface="Times New Roman" pitchFamily="18" charset="0"/>
            </a:endParaRPr>
          </a:p>
        </p:txBody>
      </p:sp>
    </p:spTree>
    <p:extLst>
      <p:ext uri="{BB962C8B-B14F-4D97-AF65-F5344CB8AC3E}">
        <p14:creationId xmlns:p14="http://schemas.microsoft.com/office/powerpoint/2010/main" val="25790910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800598"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271713"/>
            <a:ext cx="4800599" cy="222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 y="4495800"/>
            <a:ext cx="4764087"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IMG_0120"/>
          <p:cNvPicPr>
            <a:picLocks noChangeAspect="1" noChangeArrowheads="1"/>
          </p:cNvPicPr>
          <p:nvPr/>
        </p:nvPicPr>
        <p:blipFill>
          <a:blip r:embed="rId5">
            <a:lum bright="-12000" contrast="-8000"/>
            <a:extLst>
              <a:ext uri="{28A0092B-C50C-407E-A947-70E740481C1C}">
                <a14:useLocalDpi xmlns:a14="http://schemas.microsoft.com/office/drawing/2010/main" val="0"/>
              </a:ext>
            </a:extLst>
          </a:blip>
          <a:srcRect/>
          <a:stretch>
            <a:fillRect/>
          </a:stretch>
        </p:blipFill>
        <p:spPr bwMode="auto">
          <a:xfrm>
            <a:off x="4800600" y="0"/>
            <a:ext cx="4343400" cy="2338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IMG_0117"/>
          <p:cNvPicPr>
            <a:picLocks noChangeAspect="1" noChangeArrowheads="1"/>
          </p:cNvPicPr>
          <p:nvPr/>
        </p:nvPicPr>
        <p:blipFill>
          <a:blip r:embed="rId6">
            <a:lum bright="-12000" contrast="-8000"/>
            <a:extLst>
              <a:ext uri="{28A0092B-C50C-407E-A947-70E740481C1C}">
                <a14:useLocalDpi xmlns:a14="http://schemas.microsoft.com/office/drawing/2010/main" val="0"/>
              </a:ext>
            </a:extLst>
          </a:blip>
          <a:srcRect/>
          <a:stretch>
            <a:fillRect/>
          </a:stretch>
        </p:blipFill>
        <p:spPr bwMode="auto">
          <a:xfrm>
            <a:off x="4800600" y="2271713"/>
            <a:ext cx="4286250" cy="230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IMG_0122"/>
          <p:cNvPicPr>
            <a:picLocks noChangeAspect="1" noChangeArrowheads="1"/>
          </p:cNvPicPr>
          <p:nvPr/>
        </p:nvPicPr>
        <p:blipFill>
          <a:blip r:embed="rId7">
            <a:lum bright="-12000" contrast="-8000"/>
            <a:extLst>
              <a:ext uri="{28A0092B-C50C-407E-A947-70E740481C1C}">
                <a14:useLocalDpi xmlns:a14="http://schemas.microsoft.com/office/drawing/2010/main" val="0"/>
              </a:ext>
            </a:extLst>
          </a:blip>
          <a:srcRect/>
          <a:stretch>
            <a:fillRect/>
          </a:stretch>
        </p:blipFill>
        <p:spPr bwMode="auto">
          <a:xfrm>
            <a:off x="4800600" y="4572000"/>
            <a:ext cx="4343402"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157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strVal val="#ppt_w*0.7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randombar(horizontal)">
                                      <p:cBhvr>
                                        <p:cTn id="14" dur="500"/>
                                        <p:tgtEl>
                                          <p:spTgt spid="8"/>
                                        </p:tgtEl>
                                      </p:cBhvr>
                                    </p:animEffect>
                                  </p:childTnLst>
                                </p:cTn>
                              </p:par>
                              <p:par>
                                <p:cTn id="15" presetID="14" presetClass="entr" presetSubtype="1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274638"/>
            <a:ext cx="8229600" cy="1401762"/>
          </a:xfrm>
        </p:spPr>
        <p:txBody>
          <a:bodyPr>
            <a:normAutofit/>
          </a:bodyPr>
          <a:lstStyle/>
          <a:p>
            <a:endParaRPr lang="en-US" sz="3600" b="1" dirty="0">
              <a:latin typeface="Times New Roman" pitchFamily="18" charset="0"/>
              <a:cs typeface="Times New Roman" pitchFamily="18" charset="0"/>
            </a:endParaRPr>
          </a:p>
        </p:txBody>
      </p:sp>
      <p:sp>
        <p:nvSpPr>
          <p:cNvPr id="5" name="Rectangle 4"/>
          <p:cNvSpPr txBox="1">
            <a:spLocks noChangeArrowheads="1"/>
          </p:cNvSpPr>
          <p:nvPr/>
        </p:nvSpPr>
        <p:spPr>
          <a:xfrm>
            <a:off x="381000" y="1981200"/>
            <a:ext cx="8534400" cy="4495800"/>
          </a:xfrm>
          <a:prstGeom prst="rect">
            <a:avLst/>
          </a:prstGeom>
          <a:solidFill>
            <a:srgbClr val="F7E3DD"/>
          </a:solidFill>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Tx/>
              <a:buNone/>
            </a:pPr>
            <a:r>
              <a:rPr lang="en-US" b="1" dirty="0" err="1" smtClean="0">
                <a:solidFill>
                  <a:srgbClr val="FF0000"/>
                </a:solidFill>
                <a:latin typeface="Times New Roman" pitchFamily="18" charset="0"/>
                <a:cs typeface="Times New Roman" pitchFamily="18" charset="0"/>
              </a:rPr>
              <a:t>Kết</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luận</a:t>
            </a:r>
            <a:r>
              <a:rPr lang="en-US" b="1" dirty="0" smtClean="0">
                <a:solidFill>
                  <a:srgbClr val="FF0000"/>
                </a:solidFill>
                <a:latin typeface="Times New Roman" pitchFamily="18" charset="0"/>
                <a:cs typeface="Times New Roman" pitchFamily="18" charset="0"/>
              </a:rPr>
              <a:t> :</a:t>
            </a:r>
          </a:p>
          <a:p>
            <a:pPr>
              <a:buFontTx/>
              <a:buNone/>
            </a:pPr>
            <a:endParaRPr lang="en-US" sz="2000" b="1" dirty="0" smtClean="0">
              <a:solidFill>
                <a:srgbClr val="FF0000"/>
              </a:solidFill>
            </a:endParaRPr>
          </a:p>
          <a:p>
            <a:pPr>
              <a:buFontTx/>
              <a:buNone/>
            </a:pPr>
            <a:r>
              <a:rPr lang="en-US" dirty="0" smtClean="0">
                <a:latin typeface="Times New Roman" pitchFamily="18" charset="0"/>
                <a:cs typeface="Times New Roman" pitchFamily="18" charset="0"/>
              </a:rPr>
              <a:t>1/ </a:t>
            </a:r>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tờ</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giấy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trên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trị</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giá</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hai</a:t>
            </a:r>
            <a:r>
              <a:rPr lang="vi-VN" dirty="0" smtClean="0">
                <a:latin typeface="Times New Roman" pitchFamily="18" charset="0"/>
                <a:cs typeface="Times New Roman" pitchFamily="18" charset="0"/>
              </a:rPr>
              <a:t> mươi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nghìn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đồng</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năm</a:t>
            </a:r>
            <a:r>
              <a:rPr lang="vi-VN" dirty="0" smtClean="0">
                <a:latin typeface="Times New Roman" pitchFamily="18" charset="0"/>
                <a:cs typeface="Times New Roman" pitchFamily="18" charset="0"/>
              </a:rPr>
              <a:t> mươi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nghìn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đồng</a:t>
            </a:r>
            <a:r>
              <a:rPr lang="en-US" dirty="0" smtClean="0">
                <a:latin typeface="Times New Roman" pitchFamily="18" charset="0"/>
                <a:cs typeface="Times New Roman" pitchFamily="18" charset="0"/>
              </a:rPr>
              <a:t> , m</a:t>
            </a:r>
            <a:r>
              <a:rPr lang="vi-VN" dirty="0" smtClean="0">
                <a:latin typeface="Times New Roman" pitchFamily="18" charset="0"/>
                <a:cs typeface="Times New Roman" pitchFamily="18" charset="0"/>
              </a:rPr>
              <a:t>ột trăm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nghìn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đồng</a:t>
            </a:r>
            <a:r>
              <a:rPr lang="en-US" dirty="0" smtClean="0">
                <a:latin typeface="Times New Roman" pitchFamily="18" charset="0"/>
                <a:cs typeface="Times New Roman" pitchFamily="18" charset="0"/>
              </a:rPr>
              <a:t> .</a:t>
            </a:r>
          </a:p>
          <a:p>
            <a:pPr>
              <a:buFontTx/>
              <a:buNone/>
            </a:pPr>
            <a:endParaRPr lang="en-US" dirty="0" smtClean="0">
              <a:latin typeface="Times New Roman" pitchFamily="18" charset="0"/>
              <a:cs typeface="Times New Roman" pitchFamily="18" charset="0"/>
            </a:endParaRPr>
          </a:p>
          <a:p>
            <a:pPr>
              <a:buFontTx/>
              <a:buNone/>
            </a:pPr>
            <a:r>
              <a:rPr lang="en-US" dirty="0" smtClean="0">
                <a:latin typeface="Times New Roman" pitchFamily="18" charset="0"/>
                <a:cs typeface="Times New Roman" pitchFamily="18" charset="0"/>
              </a:rPr>
              <a:t>2/ </a:t>
            </a:r>
            <a:r>
              <a:rPr lang="en-US" dirty="0" err="1" smtClean="0">
                <a:latin typeface="Times New Roman" pitchFamily="18" charset="0"/>
                <a:cs typeface="Times New Roman" pitchFamily="18" charset="0"/>
              </a:rPr>
              <a:t>Tờ</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hai</a:t>
            </a:r>
            <a:r>
              <a:rPr lang="vi-VN" dirty="0" smtClean="0">
                <a:latin typeface="Times New Roman" pitchFamily="18" charset="0"/>
                <a:cs typeface="Times New Roman" pitchFamily="18" charset="0"/>
              </a:rPr>
              <a:t> mươi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nghìn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đồng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màu</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xanh lam đậm</a:t>
            </a:r>
            <a:r>
              <a:rPr lang="en-US" dirty="0" smtClean="0">
                <a:latin typeface="Times New Roman" pitchFamily="18" charset="0"/>
                <a:cs typeface="Times New Roman" pitchFamily="18" charset="0"/>
              </a:rPr>
              <a:t> .</a:t>
            </a:r>
          </a:p>
          <a:p>
            <a:pPr>
              <a:buFontTx/>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Tờ</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năm</a:t>
            </a:r>
            <a:r>
              <a:rPr lang="vi-VN" dirty="0" smtClean="0">
                <a:latin typeface="Times New Roman" pitchFamily="18" charset="0"/>
                <a:cs typeface="Times New Roman" pitchFamily="18" charset="0"/>
              </a:rPr>
              <a:t> mươi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nghìn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đồng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màu</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nâu tím đỏ</a:t>
            </a:r>
            <a:r>
              <a:rPr lang="en-US" dirty="0" smtClean="0">
                <a:latin typeface="Times New Roman" pitchFamily="18" charset="0"/>
                <a:cs typeface="Times New Roman" pitchFamily="18" charset="0"/>
              </a:rPr>
              <a:t> .</a:t>
            </a:r>
          </a:p>
          <a:p>
            <a:pPr>
              <a:buFontTx/>
              <a:buNone/>
            </a:pP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Tờ</a:t>
            </a:r>
            <a:r>
              <a:rPr lang="en-US" dirty="0" smtClean="0">
                <a:latin typeface="Times New Roman" pitchFamily="18" charset="0"/>
                <a:cs typeface="Times New Roman" pitchFamily="18" charset="0"/>
              </a:rPr>
              <a:t> m</a:t>
            </a:r>
            <a:r>
              <a:rPr lang="vi-VN" dirty="0" smtClean="0">
                <a:latin typeface="Times New Roman" pitchFamily="18" charset="0"/>
                <a:cs typeface="Times New Roman" pitchFamily="18" charset="0"/>
              </a:rPr>
              <a:t>ột trăm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nghìn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đồng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có</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màu</a:t>
            </a:r>
            <a:r>
              <a:rPr lang="en-US" dirty="0" smtClean="0">
                <a:latin typeface="Times New Roman" pitchFamily="18" charset="0"/>
                <a:cs typeface="Times New Roman" pitchFamily="18" charset="0"/>
              </a:rPr>
              <a:t> </a:t>
            </a:r>
            <a:r>
              <a:rPr lang="vi-VN" dirty="0" smtClean="0">
                <a:latin typeface="Times New Roman" pitchFamily="18" charset="0"/>
                <a:cs typeface="Times New Roman" pitchFamily="18" charset="0"/>
              </a:rPr>
              <a:t>xanh lá cây đậm</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31976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770" decel="100000"/>
                                        <p:tgtEl>
                                          <p:spTgt spid="5">
                                            <p:txEl>
                                              <p:pRg st="0" end="0"/>
                                            </p:txEl>
                                          </p:spTgt>
                                        </p:tgtEl>
                                      </p:cBhvr>
                                    </p:animEffect>
                                    <p:animScale>
                                      <p:cBhvr>
                                        <p:cTn id="8" dur="770" decel="100000"/>
                                        <p:tgtEl>
                                          <p:spTgt spid="5">
                                            <p:txEl>
                                              <p:pRg st="0" end="0"/>
                                            </p:txEl>
                                          </p:spTgt>
                                        </p:tgtEl>
                                      </p:cBhvr>
                                      <p:from x="10000" y="10000"/>
                                      <p:to x="200000" y="450000"/>
                                    </p:animScale>
                                    <p:animScale>
                                      <p:cBhvr>
                                        <p:cTn id="9" dur="1230" accel="100000" fill="hold">
                                          <p:stCondLst>
                                            <p:cond delay="770"/>
                                          </p:stCondLst>
                                        </p:cTn>
                                        <p:tgtEl>
                                          <p:spTgt spid="5">
                                            <p:txEl>
                                              <p:pRg st="0" end="0"/>
                                            </p:txEl>
                                          </p:spTgt>
                                        </p:tgtEl>
                                      </p:cBhvr>
                                      <p:from x="200000" y="450000"/>
                                      <p:to x="100000" y="100000"/>
                                    </p:animScale>
                                    <p:set>
                                      <p:cBhvr>
                                        <p:cTn id="10" dur="770" fill="hold"/>
                                        <p:tgtEl>
                                          <p:spTgt spid="5">
                                            <p:txEl>
                                              <p:pRg st="0" end="0"/>
                                            </p:txEl>
                                          </p:spTgt>
                                        </p:tgtEl>
                                        <p:attrNameLst>
                                          <p:attrName>ppt_x</p:attrName>
                                        </p:attrNameLst>
                                      </p:cBhvr>
                                      <p:to>
                                        <p:strVal val="(0.5)"/>
                                      </p:to>
                                    </p:set>
                                    <p:anim from="(0.5)" to="(#ppt_x)" calcmode="lin" valueType="num">
                                      <p:cBhvr>
                                        <p:cTn id="11" dur="1230" accel="100000" fill="hold">
                                          <p:stCondLst>
                                            <p:cond delay="770"/>
                                          </p:stCondLst>
                                        </p:cTn>
                                        <p:tgtEl>
                                          <p:spTgt spid="5">
                                            <p:txEl>
                                              <p:pRg st="0" end="0"/>
                                            </p:txEl>
                                          </p:spTgt>
                                        </p:tgtEl>
                                        <p:attrNameLst>
                                          <p:attrName>ppt_x</p:attrName>
                                        </p:attrNameLst>
                                      </p:cBhvr>
                                    </p:anim>
                                    <p:set>
                                      <p:cBhvr>
                                        <p:cTn id="12" dur="770" fill="hold"/>
                                        <p:tgtEl>
                                          <p:spTgt spid="5">
                                            <p:txEl>
                                              <p:pRg st="0" end="0"/>
                                            </p:txEl>
                                          </p:spTgt>
                                        </p:tgtEl>
                                        <p:attrNameLst>
                                          <p:attrName>ppt_y</p:attrName>
                                        </p:attrNameLst>
                                      </p:cBhvr>
                                      <p:to>
                                        <p:strVal val="(#ppt_y+0.4)"/>
                                      </p:to>
                                    </p:set>
                                    <p:anim from="(#ppt_y+0.4)" to="(#ppt_y)" calcmode="lin" valueType="num">
                                      <p:cBhvr>
                                        <p:cTn id="13" dur="1230" accel="100000" fill="hold">
                                          <p:stCondLst>
                                            <p:cond delay="770"/>
                                          </p:stCondLst>
                                        </p:cTn>
                                        <p:tgtEl>
                                          <p:spTgt spid="5">
                                            <p:txEl>
                                              <p:pRg st="0" end="0"/>
                                            </p:txEl>
                                          </p:spTgt>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 calcmode="lin" valueType="num">
                                      <p:cBhvr>
                                        <p:cTn id="18"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 calcmode="lin" valueType="num">
                                      <p:cBhvr>
                                        <p:cTn id="24"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5">
                                            <p:txEl>
                                              <p:pRg st="4" end="4"/>
                                            </p:txEl>
                                          </p:spTgt>
                                        </p:tgtEl>
                                        <p:attrNameLst>
                                          <p:attrName>ppt_h</p:attrName>
                                        </p:attrNameLst>
                                      </p:cBhvr>
                                      <p:tavLst>
                                        <p:tav tm="0">
                                          <p:val>
                                            <p:fltVal val="0"/>
                                          </p:val>
                                        </p:tav>
                                        <p:tav tm="100000">
                                          <p:val>
                                            <p:strVal val="#ppt_h"/>
                                          </p:val>
                                        </p:tav>
                                      </p:tavLst>
                                    </p:anim>
                                  </p:childTnLst>
                                </p:cTn>
                              </p:par>
                              <p:par>
                                <p:cTn id="26" presetID="23" presetClass="entr" presetSubtype="16" fill="hold" nodeType="with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 calcmode="lin" valueType="num">
                                      <p:cBhvr>
                                        <p:cTn id="28"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5" end="5"/>
                                            </p:txEl>
                                          </p:spTgt>
                                        </p:tgtEl>
                                        <p:attrNameLst>
                                          <p:attrName>ppt_h</p:attrName>
                                        </p:attrNameLst>
                                      </p:cBhvr>
                                      <p:tavLst>
                                        <p:tav tm="0">
                                          <p:val>
                                            <p:fltVal val="0"/>
                                          </p:val>
                                        </p:tav>
                                        <p:tav tm="100000">
                                          <p:val>
                                            <p:strVal val="#ppt_h"/>
                                          </p:val>
                                        </p:tav>
                                      </p:tavLst>
                                    </p:anim>
                                  </p:childTnLst>
                                </p:cTn>
                              </p:par>
                              <p:par>
                                <p:cTn id="30" presetID="23" presetClass="entr" presetSubtype="16" fill="hold" nodeType="with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 calcmode="lin" valueType="num">
                                      <p:cBhvr>
                                        <p:cTn id="32"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33" dur="500" fill="hold"/>
                                        <p:tgtEl>
                                          <p:spTgt spid="5">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1345" y="377588"/>
            <a:ext cx="8015524" cy="1077218"/>
          </a:xfrm>
          <a:prstGeom prst="rect">
            <a:avLst/>
          </a:prstGeom>
          <a:noFill/>
        </p:spPr>
        <p:txBody>
          <a:bodyPr wrap="square" rtlCol="0">
            <a:spAutoFit/>
          </a:bodyPr>
          <a:lstStyle/>
          <a:p>
            <a:pPr algn="ctr"/>
            <a:r>
              <a:rPr lang="en-US" sz="3200" b="1" dirty="0" err="1">
                <a:latin typeface="Times New Roman" pitchFamily="18" charset="0"/>
                <a:cs typeface="Times New Roman" pitchFamily="18" charset="0"/>
              </a:rPr>
              <a:t>S</a:t>
            </a:r>
            <a:r>
              <a:rPr lang="en-US" sz="3200" b="1" dirty="0" err="1" smtClean="0">
                <a:latin typeface="Times New Roman" pitchFamily="18" charset="0"/>
                <a:cs typeface="Times New Roman" pitchFamily="18" charset="0"/>
              </a:rPr>
              <a:t>ự</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giống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nhau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và</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khác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nhau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của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các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tờ</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giấy</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bạc</a:t>
            </a:r>
            <a:endParaRPr lang="en-US" sz="3200" b="1" dirty="0">
              <a:latin typeface="Times New Roman" pitchFamily="18" charset="0"/>
              <a:cs typeface="Times New Roman" pitchFamily="18" charset="0"/>
            </a:endParaRPr>
          </a:p>
        </p:txBody>
      </p:sp>
      <p:sp>
        <p:nvSpPr>
          <p:cNvPr id="5" name="TextBox 4"/>
          <p:cNvSpPr txBox="1"/>
          <p:nvPr/>
        </p:nvSpPr>
        <p:spPr>
          <a:xfrm>
            <a:off x="304250" y="916197"/>
            <a:ext cx="2920992" cy="646331"/>
          </a:xfrm>
          <a:prstGeom prst="rect">
            <a:avLst/>
          </a:prstGeom>
          <a:noFill/>
        </p:spPr>
        <p:txBody>
          <a:bodyPr wrap="none" rtlCol="0">
            <a:spAutoFit/>
          </a:bodyPr>
          <a:lstStyle/>
          <a:p>
            <a:r>
              <a:rPr lang="en-US" sz="3600" b="1" i="1" u="sng" dirty="0" smtClean="0">
                <a:latin typeface="Times New Roman" pitchFamily="18" charset="0"/>
                <a:cs typeface="Times New Roman" pitchFamily="18" charset="0"/>
              </a:rPr>
              <a:t>* </a:t>
            </a:r>
            <a:r>
              <a:rPr lang="en-US" sz="3600" b="1" i="1" u="sng" dirty="0" err="1" smtClean="0">
                <a:latin typeface="Times New Roman" pitchFamily="18" charset="0"/>
                <a:cs typeface="Times New Roman" pitchFamily="18" charset="0"/>
              </a:rPr>
              <a:t>Giống</a:t>
            </a:r>
            <a:r>
              <a:rPr lang="en-US" sz="3600" b="1" i="1" u="sng" dirty="0" smtClean="0">
                <a:latin typeface="Times New Roman" pitchFamily="18" charset="0"/>
                <a:cs typeface="Times New Roman" pitchFamily="18" charset="0"/>
              </a:rPr>
              <a:t> </a:t>
            </a:r>
            <a:r>
              <a:rPr lang="en-US" sz="3600" b="1" i="1" u="sng" dirty="0" err="1" smtClean="0">
                <a:latin typeface="Times New Roman" pitchFamily="18" charset="0"/>
                <a:cs typeface="Times New Roman" pitchFamily="18" charset="0"/>
              </a:rPr>
              <a:t>nhau</a:t>
            </a:r>
            <a:r>
              <a:rPr lang="en-US" sz="2200" b="1" i="1" u="sng" dirty="0" smtClean="0">
                <a:latin typeface="Times New Roman" pitchFamily="18" charset="0"/>
                <a:cs typeface="Times New Roman" pitchFamily="18" charset="0"/>
              </a:rPr>
              <a:t>:</a:t>
            </a:r>
            <a:endParaRPr lang="en-US" sz="2200" b="1" i="1" u="sng" dirty="0">
              <a:latin typeface="Times New Roman" pitchFamily="18" charset="0"/>
              <a:cs typeface="Times New Roman" pitchFamily="18" charset="0"/>
            </a:endParaRPr>
          </a:p>
        </p:txBody>
      </p:sp>
      <p:sp>
        <p:nvSpPr>
          <p:cNvPr id="6" name="TextBox 5"/>
          <p:cNvSpPr txBox="1"/>
          <p:nvPr/>
        </p:nvSpPr>
        <p:spPr>
          <a:xfrm>
            <a:off x="208669" y="2891335"/>
            <a:ext cx="8691241" cy="1754326"/>
          </a:xfrm>
          <a:prstGeom prst="rect">
            <a:avLst/>
          </a:prstGeom>
          <a:noFill/>
        </p:spPr>
        <p:txBody>
          <a:bodyPr wrap="square" rtlCol="0">
            <a:spAutoFit/>
          </a:bodyPr>
          <a:lstStyle/>
          <a:p>
            <a:pPr>
              <a:lnSpc>
                <a:spcPct val="150000"/>
              </a:lnSpc>
            </a:pPr>
            <a:r>
              <a:rPr lang="en-US" sz="2400" b="1" dirty="0" err="1" smtClean="0">
                <a:latin typeface="Times New Roman" pitchFamily="18" charset="0"/>
                <a:cs typeface="Times New Roman" pitchFamily="18" charset="0"/>
              </a:rPr>
              <a:t>Mặt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phải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đều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có</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dòng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chữ</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Cộng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hòa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xã</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hội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chủ</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nghĩa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Việt</a:t>
            </a:r>
            <a:r>
              <a:rPr lang="en-US" sz="2400" b="1" dirty="0" smtClean="0">
                <a:latin typeface="Times New Roman" pitchFamily="18" charset="0"/>
                <a:cs typeface="Times New Roman" pitchFamily="18" charset="0"/>
              </a:rPr>
              <a:t> Nam, </a:t>
            </a:r>
            <a:br>
              <a:rPr lang="en-US" sz="2400" b="1" dirty="0" smtClean="0">
                <a:latin typeface="Times New Roman" pitchFamily="18" charset="0"/>
                <a:cs typeface="Times New Roman" pitchFamily="18" charset="0"/>
              </a:rPr>
            </a:br>
            <a:r>
              <a:rPr lang="en-US" sz="2400" b="1" dirty="0" err="1" smtClean="0">
                <a:latin typeface="Times New Roman" pitchFamily="18" charset="0"/>
                <a:cs typeface="Times New Roman" pitchFamily="18" charset="0"/>
              </a:rPr>
              <a:t>có</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quốc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huy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có</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chân</a:t>
            </a:r>
            <a:r>
              <a:rPr lang="en-US" sz="2400" b="1" dirty="0" smtClean="0">
                <a:latin typeface="Times New Roman" pitchFamily="18" charset="0"/>
                <a:cs typeface="Times New Roman" pitchFamily="18" charset="0"/>
              </a:rPr>
              <a:t> dung </a:t>
            </a:r>
            <a:r>
              <a:rPr lang="en-US" sz="2400" b="1" dirty="0" err="1" smtClean="0">
                <a:latin typeface="Times New Roman" pitchFamily="18" charset="0"/>
                <a:cs typeface="Times New Roman" pitchFamily="18" charset="0"/>
              </a:rPr>
              <a:t>Bác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Hồ</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có</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mệnh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giá</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của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tờ</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giấy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bạc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có</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số</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seri</a:t>
            </a:r>
            <a:r>
              <a:rPr lang="en-US" sz="24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sp>
        <p:nvSpPr>
          <p:cNvPr id="7" name="TextBox 6"/>
          <p:cNvSpPr txBox="1"/>
          <p:nvPr/>
        </p:nvSpPr>
        <p:spPr>
          <a:xfrm>
            <a:off x="290395" y="5943600"/>
            <a:ext cx="8458790" cy="523220"/>
          </a:xfrm>
          <a:prstGeom prst="rect">
            <a:avLst/>
          </a:prstGeom>
          <a:noFill/>
        </p:spPr>
        <p:txBody>
          <a:bodyPr wrap="none" rtlCol="0">
            <a:spAutoFit/>
          </a:bodyPr>
          <a:lstStyle/>
          <a:p>
            <a:pPr algn="just"/>
            <a:r>
              <a:rPr lang="en-US" sz="2800"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Mặt</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trái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có</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dòng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chữ</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Ngân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hàng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nước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Việt</a:t>
            </a:r>
            <a:r>
              <a:rPr lang="en-US" sz="2800" b="1" dirty="0" smtClean="0">
                <a:latin typeface="Times New Roman" pitchFamily="18" charset="0"/>
                <a:cs typeface="Times New Roman" pitchFamily="18" charset="0"/>
              </a:rPr>
              <a:t> Nam</a:t>
            </a:r>
            <a:r>
              <a:rPr lang="en-US" sz="2200" b="1" dirty="0" smtClean="0">
                <a:latin typeface="Times New Roman" pitchFamily="18" charset="0"/>
                <a:cs typeface="Times New Roman" pitchFamily="18" charset="0"/>
              </a:rPr>
              <a:t>.</a:t>
            </a:r>
            <a:endParaRPr lang="en-US" sz="2200" b="1" dirty="0">
              <a:latin typeface="Times New Roman" pitchFamily="18" charset="0"/>
              <a:cs typeface="Times New Roman"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04" y="1682589"/>
            <a:ext cx="2699824" cy="1295916"/>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0400" y="1682589"/>
            <a:ext cx="2719460" cy="129591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7172" y="1708379"/>
            <a:ext cx="2802739" cy="1293571"/>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2738" y="4619148"/>
            <a:ext cx="2692790" cy="1331379"/>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22455" y="4645661"/>
            <a:ext cx="2800141" cy="1304866"/>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06005" y="4632404"/>
            <a:ext cx="2907779" cy="1304866"/>
          </a:xfrm>
          <a:prstGeom prst="rect">
            <a:avLst/>
          </a:prstGeom>
        </p:spPr>
      </p:pic>
    </p:spTree>
    <p:extLst>
      <p:ext uri="{BB962C8B-B14F-4D97-AF65-F5344CB8AC3E}">
        <p14:creationId xmlns:p14="http://schemas.microsoft.com/office/powerpoint/2010/main" val="2758489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ppt_x"/>
                                          </p:val>
                                        </p:tav>
                                        <p:tav tm="100000">
                                          <p:val>
                                            <p:strVal val="#ppt_x"/>
                                          </p:val>
                                        </p:tav>
                                      </p:tavLst>
                                    </p:anim>
                                    <p:anim calcmode="lin" valueType="num">
                                      <p:cBhvr additive="base">
                                        <p:cTn id="6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5031" y="78616"/>
            <a:ext cx="2741456" cy="646331"/>
          </a:xfrm>
          <a:prstGeom prst="rect">
            <a:avLst/>
          </a:prstGeom>
          <a:noFill/>
        </p:spPr>
        <p:txBody>
          <a:bodyPr wrap="none" rtlCol="0">
            <a:spAutoFit/>
          </a:bodyPr>
          <a:lstStyle/>
          <a:p>
            <a:pPr algn="ctr"/>
            <a:r>
              <a:rPr lang="en-US" sz="3600" b="1" i="1" u="sng" dirty="0" smtClean="0">
                <a:latin typeface="Times New Roman" pitchFamily="18" charset="0"/>
                <a:cs typeface="Times New Roman" pitchFamily="18" charset="0"/>
              </a:rPr>
              <a:t>* </a:t>
            </a:r>
            <a:r>
              <a:rPr lang="en-US" sz="3600" b="1" i="1" u="sng" dirty="0" err="1" smtClean="0">
                <a:latin typeface="Times New Roman" pitchFamily="18" charset="0"/>
                <a:cs typeface="Times New Roman" pitchFamily="18" charset="0"/>
              </a:rPr>
              <a:t>Khác</a:t>
            </a:r>
            <a:r>
              <a:rPr lang="en-US" sz="3600" b="1" i="1" u="sng" dirty="0" smtClean="0">
                <a:latin typeface="Times New Roman" pitchFamily="18" charset="0"/>
                <a:cs typeface="Times New Roman" pitchFamily="18" charset="0"/>
              </a:rPr>
              <a:t> </a:t>
            </a:r>
            <a:r>
              <a:rPr lang="en-US" sz="3600" b="1" i="1" u="sng" dirty="0" err="1" smtClean="0">
                <a:latin typeface="Times New Roman" pitchFamily="18" charset="0"/>
                <a:cs typeface="Times New Roman" pitchFamily="18" charset="0"/>
              </a:rPr>
              <a:t>nhau</a:t>
            </a:r>
            <a:r>
              <a:rPr lang="en-US" sz="2200" b="1" i="1" u="sng" dirty="0" smtClean="0">
                <a:latin typeface="Times New Roman" pitchFamily="18" charset="0"/>
                <a:cs typeface="Times New Roman" pitchFamily="18" charset="0"/>
              </a:rPr>
              <a:t>:</a:t>
            </a:r>
            <a:endParaRPr lang="en-US" sz="2200" b="1" i="1" u="sng" dirty="0">
              <a:latin typeface="Times New Roman" pitchFamily="18" charset="0"/>
              <a:cs typeface="Times New Roman"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378" y="724948"/>
            <a:ext cx="2438400" cy="366274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0397" y="724949"/>
            <a:ext cx="2685799" cy="365479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1184" y="724949"/>
            <a:ext cx="2745757" cy="3654794"/>
          </a:xfrm>
          <a:prstGeom prst="rect">
            <a:avLst/>
          </a:prstGeom>
        </p:spPr>
      </p:pic>
      <p:sp>
        <p:nvSpPr>
          <p:cNvPr id="8" name="TextBox 7"/>
          <p:cNvSpPr txBox="1"/>
          <p:nvPr/>
        </p:nvSpPr>
        <p:spPr>
          <a:xfrm>
            <a:off x="-20358" y="4896445"/>
            <a:ext cx="3200941" cy="523220"/>
          </a:xfrm>
          <a:prstGeom prst="rect">
            <a:avLst/>
          </a:prstGeom>
          <a:noFill/>
        </p:spPr>
        <p:txBody>
          <a:bodyPr wrap="none" rtlCol="0">
            <a:spAutoFit/>
          </a:bodyPr>
          <a:lstStyle/>
          <a:p>
            <a:pPr algn="ctr"/>
            <a:r>
              <a:rPr lang="en-US" sz="2800" b="1" dirty="0" err="1" smtClean="0">
                <a:latin typeface="Times New Roman" pitchFamily="18" charset="0"/>
                <a:cs typeface="Times New Roman" pitchFamily="18" charset="0"/>
              </a:rPr>
              <a:t>Chùa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Cầu</a:t>
            </a:r>
            <a:r>
              <a:rPr lang="en-US" sz="2800" b="1" dirty="0" smtClean="0">
                <a:latin typeface="Times New Roman" pitchFamily="18" charset="0"/>
                <a:cs typeface="Times New Roman" pitchFamily="18" charset="0"/>
              </a:rPr>
              <a:t> – </a:t>
            </a:r>
            <a:r>
              <a:rPr lang="en-US" sz="2800" b="1" dirty="0" err="1" smtClean="0">
                <a:latin typeface="Times New Roman" pitchFamily="18" charset="0"/>
                <a:cs typeface="Times New Roman" pitchFamily="18" charset="0"/>
              </a:rPr>
              <a:t>Hội</a:t>
            </a:r>
            <a:r>
              <a:rPr lang="en-US" sz="2800" b="1" dirty="0" smtClean="0">
                <a:latin typeface="Times New Roman" pitchFamily="18" charset="0"/>
                <a:cs typeface="Times New Roman" pitchFamily="18" charset="0"/>
              </a:rPr>
              <a:t> An</a:t>
            </a:r>
            <a:endParaRPr lang="en-US" sz="2800" b="1" dirty="0">
              <a:latin typeface="Times New Roman" pitchFamily="18" charset="0"/>
              <a:cs typeface="Times New Roman" pitchFamily="18" charset="0"/>
            </a:endParaRPr>
          </a:p>
        </p:txBody>
      </p:sp>
      <p:sp>
        <p:nvSpPr>
          <p:cNvPr id="9" name="TextBox 8"/>
          <p:cNvSpPr txBox="1"/>
          <p:nvPr/>
        </p:nvSpPr>
        <p:spPr>
          <a:xfrm>
            <a:off x="3200398" y="4757947"/>
            <a:ext cx="2685799" cy="1953868"/>
          </a:xfrm>
          <a:prstGeom prst="rect">
            <a:avLst/>
          </a:prstGeom>
          <a:noFill/>
        </p:spPr>
        <p:txBody>
          <a:bodyPr wrap="square" rtlCol="0">
            <a:spAutoFit/>
          </a:bodyPr>
          <a:lstStyle/>
          <a:p>
            <a:pPr algn="ctr">
              <a:lnSpc>
                <a:spcPct val="150000"/>
              </a:lnSpc>
            </a:pPr>
            <a:r>
              <a:rPr lang="en-US" sz="2800" b="1" dirty="0" err="1" smtClean="0">
                <a:latin typeface="Times New Roman" pitchFamily="18" charset="0"/>
                <a:cs typeface="Times New Roman" pitchFamily="18" charset="0"/>
              </a:rPr>
              <a:t>Nghênh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Lương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Đình</a:t>
            </a:r>
            <a:r>
              <a:rPr lang="en-US" sz="2800" b="1" dirty="0" smtClean="0">
                <a:latin typeface="Times New Roman" pitchFamily="18" charset="0"/>
                <a:cs typeface="Times New Roman" pitchFamily="18" charset="0"/>
              </a:rPr>
              <a:t> – </a:t>
            </a:r>
            <a:r>
              <a:rPr lang="en-US" sz="2800" b="1" dirty="0" err="1" smtClean="0">
                <a:latin typeface="Times New Roman" pitchFamily="18" charset="0"/>
                <a:cs typeface="Times New Roman" pitchFamily="18" charset="0"/>
              </a:rPr>
              <a:t>Phu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Văn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Lâu</a:t>
            </a:r>
            <a:r>
              <a:rPr lang="en-US" sz="2800" b="1" dirty="0" smtClean="0">
                <a:latin typeface="Times New Roman" pitchFamily="18" charset="0"/>
                <a:cs typeface="Times New Roman" pitchFamily="18" charset="0"/>
              </a:rPr>
              <a:t> – </a:t>
            </a:r>
            <a:r>
              <a:rPr lang="en-US" sz="2800" b="1" dirty="0" err="1" smtClean="0">
                <a:latin typeface="Times New Roman" pitchFamily="18" charset="0"/>
                <a:cs typeface="Times New Roman" pitchFamily="18" charset="0"/>
              </a:rPr>
              <a:t>Huế</a:t>
            </a:r>
            <a:endParaRPr lang="en-US" sz="2800" b="1" dirty="0">
              <a:latin typeface="Times New Roman" pitchFamily="18" charset="0"/>
              <a:cs typeface="Times New Roman" pitchFamily="18" charset="0"/>
            </a:endParaRPr>
          </a:p>
        </p:txBody>
      </p:sp>
      <p:sp>
        <p:nvSpPr>
          <p:cNvPr id="10" name="TextBox 9"/>
          <p:cNvSpPr txBox="1"/>
          <p:nvPr/>
        </p:nvSpPr>
        <p:spPr>
          <a:xfrm>
            <a:off x="6173371" y="4727170"/>
            <a:ext cx="2745757" cy="2031325"/>
          </a:xfrm>
          <a:prstGeom prst="rect">
            <a:avLst/>
          </a:prstGeom>
          <a:noFill/>
        </p:spPr>
        <p:txBody>
          <a:bodyPr wrap="square" rtlCol="0">
            <a:spAutoFit/>
          </a:bodyPr>
          <a:lstStyle/>
          <a:p>
            <a:pPr algn="ctr">
              <a:lnSpc>
                <a:spcPct val="150000"/>
              </a:lnSpc>
            </a:pPr>
            <a:r>
              <a:rPr lang="en-US" sz="2800" b="1" dirty="0" err="1" smtClean="0">
                <a:latin typeface="Times New Roman" pitchFamily="18" charset="0"/>
                <a:cs typeface="Times New Roman" pitchFamily="18" charset="0"/>
              </a:rPr>
              <a:t>Văn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miếu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Quốc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Tử</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Giám</a:t>
            </a:r>
            <a:r>
              <a:rPr lang="en-US" sz="2800" b="1" dirty="0" smtClean="0">
                <a:latin typeface="Times New Roman" pitchFamily="18" charset="0"/>
                <a:cs typeface="Times New Roman" pitchFamily="18" charset="0"/>
              </a:rPr>
              <a:t> – </a:t>
            </a:r>
            <a:r>
              <a:rPr lang="en-US" sz="2800" b="1" dirty="0" err="1" smtClean="0">
                <a:latin typeface="Times New Roman" pitchFamily="18" charset="0"/>
                <a:cs typeface="Times New Roman" pitchFamily="18" charset="0"/>
              </a:rPr>
              <a:t>Hà</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Nội</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555746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603913"/>
            <a:ext cx="4038600" cy="3352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794413"/>
            <a:ext cx="4381500" cy="2971800"/>
          </a:xfrm>
          <a:prstGeom prst="rect">
            <a:avLst/>
          </a:prstGeom>
        </p:spPr>
      </p:pic>
      <p:sp>
        <p:nvSpPr>
          <p:cNvPr id="6" name="TextBox 5"/>
          <p:cNvSpPr txBox="1"/>
          <p:nvPr/>
        </p:nvSpPr>
        <p:spPr>
          <a:xfrm>
            <a:off x="228600" y="3956713"/>
            <a:ext cx="8648700" cy="2062103"/>
          </a:xfrm>
          <a:prstGeom prst="rect">
            <a:avLst/>
          </a:prstGeom>
          <a:noFill/>
        </p:spPr>
        <p:txBody>
          <a:bodyPr wrap="square" rtlCol="0">
            <a:spAutoFit/>
          </a:bodyPr>
          <a:lstStyle/>
          <a:p>
            <a:r>
              <a:rPr lang="vi-VN" sz="3200" b="1" dirty="0">
                <a:latin typeface="+mj-lt"/>
              </a:rPr>
              <a:t>Trên tờ 200.000 đồng là hòn Đỉnh Hương thuộc Vịnh Hạ Long (Quảng Ninh). Phiến đá có hình một lư hương khổng lồ đứng giữa biển khơi như một vật thiêng cúng tế trời đất.</a:t>
            </a:r>
            <a:endParaRPr lang="en-US" sz="3200" b="1" dirty="0">
              <a:latin typeface="+mj-lt"/>
            </a:endParaRPr>
          </a:p>
        </p:txBody>
      </p:sp>
    </p:spTree>
    <p:extLst>
      <p:ext uri="{BB962C8B-B14F-4D97-AF65-F5344CB8AC3E}">
        <p14:creationId xmlns:p14="http://schemas.microsoft.com/office/powerpoint/2010/main" val="29564893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847725"/>
            <a:ext cx="3505200" cy="304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990600"/>
            <a:ext cx="4286250" cy="2762250"/>
          </a:xfrm>
          <a:prstGeom prst="rect">
            <a:avLst/>
          </a:prstGeom>
        </p:spPr>
      </p:pic>
      <p:sp>
        <p:nvSpPr>
          <p:cNvPr id="6" name="TextBox 5"/>
          <p:cNvSpPr txBox="1"/>
          <p:nvPr/>
        </p:nvSpPr>
        <p:spPr>
          <a:xfrm>
            <a:off x="533400" y="4419600"/>
            <a:ext cx="8382000" cy="1569660"/>
          </a:xfrm>
          <a:prstGeom prst="rect">
            <a:avLst/>
          </a:prstGeom>
          <a:noFill/>
        </p:spPr>
        <p:txBody>
          <a:bodyPr wrap="square" rtlCol="0">
            <a:spAutoFit/>
          </a:bodyPr>
          <a:lstStyle/>
          <a:p>
            <a:r>
              <a:rPr lang="vi-VN" sz="3200" b="1" dirty="0">
                <a:latin typeface="+mj-lt"/>
              </a:rPr>
              <a:t>Tờ 500.000 đồng là hình ảnh ngôi nhà tranh 5 gian tại Làng Sen, Nam Đàn, Nghệ An. Đây là quê hương của Chủ tịch Hồ Chí Minh. </a:t>
            </a:r>
            <a:endParaRPr lang="en-US" sz="3200" b="1" dirty="0">
              <a:latin typeface="+mj-lt"/>
            </a:endParaRPr>
          </a:p>
        </p:txBody>
      </p:sp>
    </p:spTree>
    <p:extLst>
      <p:ext uri="{BB962C8B-B14F-4D97-AF65-F5344CB8AC3E}">
        <p14:creationId xmlns:p14="http://schemas.microsoft.com/office/powerpoint/2010/main" val="33422966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vi-VN" dirty="0" smtClean="0"/>
          </a:p>
          <a:p>
            <a:pPr marL="0" indent="0">
              <a:buNone/>
            </a:pPr>
            <a:endParaRPr lang="en-US" dirty="0"/>
          </a:p>
        </p:txBody>
      </p:sp>
      <p:sp>
        <p:nvSpPr>
          <p:cNvPr id="4" name="TextBox 3"/>
          <p:cNvSpPr txBox="1"/>
          <p:nvPr/>
        </p:nvSpPr>
        <p:spPr>
          <a:xfrm>
            <a:off x="464053" y="296203"/>
            <a:ext cx="4362092" cy="430887"/>
          </a:xfrm>
          <a:prstGeom prst="rect">
            <a:avLst/>
          </a:prstGeom>
          <a:noFill/>
        </p:spPr>
        <p:txBody>
          <a:bodyPr wrap="none" rtlCol="0">
            <a:spAutoFit/>
          </a:bodyPr>
          <a:lstStyle/>
          <a:p>
            <a:r>
              <a:rPr lang="en-US" sz="2200" b="1" u="sng" dirty="0" err="1" smtClean="0">
                <a:latin typeface="Times New Roman" pitchFamily="18" charset="0"/>
                <a:cs typeface="Times New Roman" pitchFamily="18" charset="0"/>
              </a:rPr>
              <a:t>Bài</a:t>
            </a:r>
            <a:r>
              <a:rPr lang="en-US" sz="2200" b="1" u="sng" dirty="0" smtClean="0">
                <a:latin typeface="Times New Roman" pitchFamily="18" charset="0"/>
                <a:cs typeface="Times New Roman" pitchFamily="18" charset="0"/>
              </a:rPr>
              <a:t> 1:</a:t>
            </a:r>
            <a:r>
              <a:rPr lang="en-US" sz="2200" b="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Mỗi</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ví</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đựng</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bao</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nhiêu</a:t>
            </a:r>
            <a:r>
              <a:rPr lang="en-US" sz="2200" b="1" i="1" dirty="0" smtClean="0">
                <a:latin typeface="Times New Roman" pitchFamily="18" charset="0"/>
                <a:cs typeface="Times New Roman" pitchFamily="18" charset="0"/>
              </a:rPr>
              <a:t> </a:t>
            </a:r>
            <a:r>
              <a:rPr lang="en-US" sz="2200" b="1" i="1" dirty="0" err="1" smtClean="0">
                <a:latin typeface="Times New Roman" pitchFamily="18" charset="0"/>
                <a:cs typeface="Times New Roman" pitchFamily="18" charset="0"/>
              </a:rPr>
              <a:t>tiền</a:t>
            </a:r>
            <a:r>
              <a:rPr lang="en-US" sz="2200" b="1" i="1" dirty="0" smtClean="0">
                <a:latin typeface="Times New Roman" pitchFamily="18" charset="0"/>
                <a:cs typeface="Times New Roman" pitchFamily="18" charset="0"/>
              </a:rPr>
              <a:t>?</a:t>
            </a:r>
            <a:endParaRPr lang="en-US" sz="2200" b="1" i="1" dirty="0">
              <a:latin typeface="Times New Roman" pitchFamily="18" charset="0"/>
              <a:cs typeface="Times New Roman" pitchFamily="18" charset="0"/>
            </a:endParaRPr>
          </a:p>
        </p:txBody>
      </p:sp>
      <p:sp>
        <p:nvSpPr>
          <p:cNvPr id="5" name="TextBox 4"/>
          <p:cNvSpPr txBox="1"/>
          <p:nvPr/>
        </p:nvSpPr>
        <p:spPr>
          <a:xfrm>
            <a:off x="219795" y="731874"/>
            <a:ext cx="474810" cy="430887"/>
          </a:xfrm>
          <a:prstGeom prst="rect">
            <a:avLst/>
          </a:prstGeom>
          <a:noFill/>
        </p:spPr>
        <p:txBody>
          <a:bodyPr wrap="none" rtlCol="0">
            <a:spAutoFit/>
          </a:bodyPr>
          <a:lstStyle/>
          <a:p>
            <a:pPr algn="ctr"/>
            <a:r>
              <a:rPr lang="en-US" sz="2200" smtClean="0">
                <a:latin typeface="Times New Roman" pitchFamily="18" charset="0"/>
                <a:cs typeface="Times New Roman" pitchFamily="18" charset="0"/>
              </a:rPr>
              <a:t>a) </a:t>
            </a:r>
            <a:endParaRPr lang="en-US" sz="2200">
              <a:latin typeface="Times New Roman" pitchFamily="18" charset="0"/>
              <a:cs typeface="Times New Roman" pitchFamily="18" charset="0"/>
            </a:endParaRPr>
          </a:p>
        </p:txBody>
      </p:sp>
      <p:sp>
        <p:nvSpPr>
          <p:cNvPr id="6" name="Round Diagonal Corner Rectangle 5"/>
          <p:cNvSpPr/>
          <p:nvPr/>
        </p:nvSpPr>
        <p:spPr>
          <a:xfrm>
            <a:off x="694605" y="906806"/>
            <a:ext cx="2971130" cy="937548"/>
          </a:xfrm>
          <a:prstGeom prst="round2DiagRect">
            <a:avLst/>
          </a:prstGeom>
          <a:solidFill>
            <a:schemeClr val="tx2">
              <a:lumMod val="40000"/>
              <a:lumOff val="6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tx1"/>
              </a:solidFill>
              <a:latin typeface="Times New Roman" pitchFamily="18" charset="0"/>
              <a:cs typeface="Times New Roman" pitchFamily="18" charset="0"/>
            </a:endParaRPr>
          </a:p>
        </p:txBody>
      </p:sp>
      <p:sp>
        <p:nvSpPr>
          <p:cNvPr id="7" name="TextBox 6"/>
          <p:cNvSpPr txBox="1"/>
          <p:nvPr/>
        </p:nvSpPr>
        <p:spPr>
          <a:xfrm>
            <a:off x="713556" y="947317"/>
            <a:ext cx="1495922" cy="400110"/>
          </a:xfrm>
          <a:prstGeom prst="rect">
            <a:avLst/>
          </a:prstGeom>
          <a:noFill/>
        </p:spPr>
        <p:txBody>
          <a:bodyPr wrap="none" rtlCol="0">
            <a:spAutoFit/>
          </a:bodyPr>
          <a:lstStyle/>
          <a:p>
            <a:pPr algn="ctr"/>
            <a:r>
              <a:rPr lang="en-US" sz="2000" b="1" dirty="0" smtClean="0">
                <a:latin typeface="Times New Roman" pitchFamily="18" charset="0"/>
                <a:cs typeface="Times New Roman" pitchFamily="18" charset="0"/>
              </a:rPr>
              <a:t>10 000 </a:t>
            </a:r>
            <a:r>
              <a:rPr lang="en-US" sz="2000" b="1" dirty="0" err="1" smtClean="0">
                <a:latin typeface="Times New Roman" pitchFamily="18" charset="0"/>
                <a:cs typeface="Times New Roman" pitchFamily="18" charset="0"/>
              </a:rPr>
              <a:t>đồng</a:t>
            </a:r>
            <a:endParaRPr lang="en-US" sz="2000" b="1" dirty="0">
              <a:latin typeface="Times New Roman" pitchFamily="18" charset="0"/>
              <a:cs typeface="Times New Roman" pitchFamily="18" charset="0"/>
            </a:endParaRPr>
          </a:p>
        </p:txBody>
      </p:sp>
      <p:sp>
        <p:nvSpPr>
          <p:cNvPr id="8" name="TextBox 7"/>
          <p:cNvSpPr txBox="1"/>
          <p:nvPr/>
        </p:nvSpPr>
        <p:spPr>
          <a:xfrm>
            <a:off x="2180170" y="1049273"/>
            <a:ext cx="156004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20 000 đồng </a:t>
            </a:r>
            <a:endParaRPr lang="en-US" sz="2000" b="1">
              <a:latin typeface="Times New Roman" pitchFamily="18" charset="0"/>
              <a:cs typeface="Times New Roman" pitchFamily="18" charset="0"/>
            </a:endParaRPr>
          </a:p>
        </p:txBody>
      </p:sp>
      <p:sp>
        <p:nvSpPr>
          <p:cNvPr id="9" name="TextBox 8"/>
          <p:cNvSpPr txBox="1"/>
          <p:nvPr/>
        </p:nvSpPr>
        <p:spPr>
          <a:xfrm>
            <a:off x="1432209" y="1441623"/>
            <a:ext cx="1495922" cy="400110"/>
          </a:xfrm>
          <a:prstGeom prst="rect">
            <a:avLst/>
          </a:prstGeom>
          <a:noFill/>
        </p:spPr>
        <p:txBody>
          <a:bodyPr wrap="none" rtlCol="0">
            <a:spAutoFit/>
          </a:bodyPr>
          <a:lstStyle/>
          <a:p>
            <a:pPr algn="ctr"/>
            <a:r>
              <a:rPr lang="en-US" sz="2000" b="1" dirty="0" smtClean="0">
                <a:latin typeface="Times New Roman" pitchFamily="18" charset="0"/>
                <a:cs typeface="Times New Roman" pitchFamily="18" charset="0"/>
              </a:rPr>
              <a:t>20 000 </a:t>
            </a:r>
            <a:r>
              <a:rPr lang="en-US" sz="2000" b="1" dirty="0" err="1" smtClean="0">
                <a:latin typeface="Times New Roman" pitchFamily="18" charset="0"/>
                <a:cs typeface="Times New Roman" pitchFamily="18" charset="0"/>
              </a:rPr>
              <a:t>đồng</a:t>
            </a:r>
            <a:endParaRPr lang="en-US" sz="2000" b="1" dirty="0">
              <a:latin typeface="Times New Roman" pitchFamily="18" charset="0"/>
              <a:cs typeface="Times New Roman" pitchFamily="18" charset="0"/>
            </a:endParaRPr>
          </a:p>
        </p:txBody>
      </p:sp>
      <p:sp>
        <p:nvSpPr>
          <p:cNvPr id="10" name="TextBox 9"/>
          <p:cNvSpPr txBox="1"/>
          <p:nvPr/>
        </p:nvSpPr>
        <p:spPr>
          <a:xfrm>
            <a:off x="198472" y="1962091"/>
            <a:ext cx="4400564" cy="400110"/>
          </a:xfrm>
          <a:prstGeom prst="rect">
            <a:avLst/>
          </a:prstGeom>
          <a:noFill/>
        </p:spPr>
        <p:txBody>
          <a:bodyPr wrap="none" rtlCol="0">
            <a:spAutoFit/>
          </a:bodyPr>
          <a:lstStyle/>
          <a:p>
            <a:pPr algn="ctr"/>
            <a:r>
              <a:rPr lang="en-US" sz="2000" b="1" dirty="0" smtClean="0">
                <a:latin typeface="Times New Roman" pitchFamily="18" charset="0"/>
                <a:cs typeface="Times New Roman" pitchFamily="18" charset="0"/>
              </a:rPr>
              <a:t>10 000 + 20 000 + 20 000 = 50 000 </a:t>
            </a:r>
            <a:r>
              <a:rPr lang="en-US" sz="2000" b="1" dirty="0" err="1" smtClean="0">
                <a:latin typeface="Times New Roman" pitchFamily="18" charset="0"/>
                <a:cs typeface="Times New Roman" pitchFamily="18" charset="0"/>
              </a:rPr>
              <a:t>đồng</a:t>
            </a:r>
            <a:endParaRPr lang="en-US" sz="2000" b="1" dirty="0">
              <a:latin typeface="Times New Roman" pitchFamily="18" charset="0"/>
              <a:cs typeface="Times New Roman" pitchFamily="18" charset="0"/>
            </a:endParaRPr>
          </a:p>
        </p:txBody>
      </p:sp>
      <p:sp>
        <p:nvSpPr>
          <p:cNvPr id="11" name="TextBox 10"/>
          <p:cNvSpPr txBox="1"/>
          <p:nvPr/>
        </p:nvSpPr>
        <p:spPr>
          <a:xfrm>
            <a:off x="4907737" y="833829"/>
            <a:ext cx="420308" cy="430887"/>
          </a:xfrm>
          <a:prstGeom prst="rect">
            <a:avLst/>
          </a:prstGeom>
          <a:noFill/>
        </p:spPr>
        <p:txBody>
          <a:bodyPr wrap="none" rtlCol="0">
            <a:spAutoFit/>
          </a:bodyPr>
          <a:lstStyle/>
          <a:p>
            <a:pPr algn="ctr"/>
            <a:r>
              <a:rPr lang="en-US" sz="2200" smtClean="0">
                <a:latin typeface="Times New Roman" pitchFamily="18" charset="0"/>
                <a:cs typeface="Times New Roman" pitchFamily="18" charset="0"/>
              </a:rPr>
              <a:t>b)</a:t>
            </a:r>
            <a:endParaRPr lang="en-US" sz="2200">
              <a:latin typeface="Times New Roman" pitchFamily="18" charset="0"/>
              <a:cs typeface="Times New Roman" pitchFamily="18" charset="0"/>
            </a:endParaRPr>
          </a:p>
        </p:txBody>
      </p:sp>
      <p:sp>
        <p:nvSpPr>
          <p:cNvPr id="12" name="Snip Same Side Corner Rectangle 11"/>
          <p:cNvSpPr/>
          <p:nvPr/>
        </p:nvSpPr>
        <p:spPr>
          <a:xfrm>
            <a:off x="5394152" y="731874"/>
            <a:ext cx="3216448" cy="1109859"/>
          </a:xfrm>
          <a:prstGeom prst="snip2SameRect">
            <a:avLst/>
          </a:prstGeom>
          <a:solidFill>
            <a:schemeClr val="tx2">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406990" y="833829"/>
            <a:ext cx="149592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10 000 đồng</a:t>
            </a:r>
            <a:endParaRPr lang="en-US" sz="2000" b="1">
              <a:latin typeface="Times New Roman" pitchFamily="18" charset="0"/>
              <a:cs typeface="Times New Roman" pitchFamily="18" charset="0"/>
            </a:endParaRPr>
          </a:p>
        </p:txBody>
      </p:sp>
      <p:sp>
        <p:nvSpPr>
          <p:cNvPr id="14" name="TextBox 13"/>
          <p:cNvSpPr txBox="1"/>
          <p:nvPr/>
        </p:nvSpPr>
        <p:spPr>
          <a:xfrm>
            <a:off x="6982323" y="860048"/>
            <a:ext cx="1495923"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20 000 đồng</a:t>
            </a:r>
            <a:endParaRPr lang="en-US" sz="2000" b="1">
              <a:latin typeface="Times New Roman" pitchFamily="18" charset="0"/>
              <a:cs typeface="Times New Roman" pitchFamily="18" charset="0"/>
            </a:endParaRPr>
          </a:p>
        </p:txBody>
      </p:sp>
      <p:sp>
        <p:nvSpPr>
          <p:cNvPr id="15" name="TextBox 14"/>
          <p:cNvSpPr txBox="1"/>
          <p:nvPr/>
        </p:nvSpPr>
        <p:spPr>
          <a:xfrm>
            <a:off x="5479425" y="1337781"/>
            <a:ext cx="149592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50 000 đồng</a:t>
            </a:r>
            <a:endParaRPr lang="en-US" sz="2000" b="1">
              <a:latin typeface="Times New Roman" pitchFamily="18" charset="0"/>
              <a:cs typeface="Times New Roman" pitchFamily="18" charset="0"/>
            </a:endParaRPr>
          </a:p>
        </p:txBody>
      </p:sp>
      <p:sp>
        <p:nvSpPr>
          <p:cNvPr id="16" name="TextBox 15"/>
          <p:cNvSpPr txBox="1"/>
          <p:nvPr/>
        </p:nvSpPr>
        <p:spPr>
          <a:xfrm>
            <a:off x="6924014" y="1337781"/>
            <a:ext cx="149592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10 000 đồng</a:t>
            </a:r>
            <a:endParaRPr lang="en-US" sz="2000" b="1">
              <a:latin typeface="Times New Roman" pitchFamily="18" charset="0"/>
              <a:cs typeface="Times New Roman" pitchFamily="18" charset="0"/>
            </a:endParaRPr>
          </a:p>
        </p:txBody>
      </p:sp>
      <p:sp>
        <p:nvSpPr>
          <p:cNvPr id="17" name="TextBox 16"/>
          <p:cNvSpPr txBox="1"/>
          <p:nvPr/>
        </p:nvSpPr>
        <p:spPr>
          <a:xfrm>
            <a:off x="5135505" y="1944081"/>
            <a:ext cx="3873709" cy="707886"/>
          </a:xfrm>
          <a:prstGeom prst="rect">
            <a:avLst/>
          </a:prstGeom>
          <a:noFill/>
        </p:spPr>
        <p:txBody>
          <a:bodyPr wrap="square" rtlCol="0">
            <a:spAutoFit/>
          </a:bodyPr>
          <a:lstStyle/>
          <a:p>
            <a:pPr algn="ctr"/>
            <a:r>
              <a:rPr lang="en-US" sz="2000" b="1" smtClean="0">
                <a:latin typeface="Times New Roman" pitchFamily="18" charset="0"/>
                <a:cs typeface="Times New Roman" pitchFamily="18" charset="0"/>
              </a:rPr>
              <a:t>10 000 + 20 000 + 50 000 + 10 000 = 90 000 đồng</a:t>
            </a:r>
            <a:endParaRPr lang="en-US" sz="2000" b="1">
              <a:latin typeface="Times New Roman" pitchFamily="18" charset="0"/>
              <a:cs typeface="Times New Roman" pitchFamily="18" charset="0"/>
            </a:endParaRPr>
          </a:p>
        </p:txBody>
      </p:sp>
      <p:sp>
        <p:nvSpPr>
          <p:cNvPr id="18" name="TextBox 17"/>
          <p:cNvSpPr txBox="1"/>
          <p:nvPr/>
        </p:nvSpPr>
        <p:spPr>
          <a:xfrm>
            <a:off x="219795" y="2534685"/>
            <a:ext cx="404278" cy="430887"/>
          </a:xfrm>
          <a:prstGeom prst="rect">
            <a:avLst/>
          </a:prstGeom>
          <a:noFill/>
        </p:spPr>
        <p:txBody>
          <a:bodyPr wrap="none" rtlCol="0">
            <a:spAutoFit/>
          </a:bodyPr>
          <a:lstStyle/>
          <a:p>
            <a:pPr algn="ctr"/>
            <a:r>
              <a:rPr lang="en-US" sz="2200" smtClean="0">
                <a:latin typeface="Times New Roman" pitchFamily="18" charset="0"/>
                <a:cs typeface="Times New Roman" pitchFamily="18" charset="0"/>
              </a:rPr>
              <a:t>c)</a:t>
            </a:r>
            <a:endParaRPr lang="en-US" sz="2200">
              <a:latin typeface="Times New Roman" pitchFamily="18" charset="0"/>
              <a:cs typeface="Times New Roman" pitchFamily="18" charset="0"/>
            </a:endParaRPr>
          </a:p>
        </p:txBody>
      </p:sp>
      <p:sp>
        <p:nvSpPr>
          <p:cNvPr id="19" name="Snip and Round Single Corner Rectangle 18"/>
          <p:cNvSpPr/>
          <p:nvPr/>
        </p:nvSpPr>
        <p:spPr>
          <a:xfrm>
            <a:off x="694605" y="2651968"/>
            <a:ext cx="3191595" cy="1332460"/>
          </a:xfrm>
          <a:prstGeom prst="snipRoundRect">
            <a:avLst/>
          </a:prstGeom>
          <a:solidFill>
            <a:schemeClr val="tx2">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747923" y="2828895"/>
            <a:ext cx="1495922" cy="400110"/>
          </a:xfrm>
          <a:prstGeom prst="rect">
            <a:avLst/>
          </a:prstGeom>
          <a:noFill/>
        </p:spPr>
        <p:txBody>
          <a:bodyPr wrap="none" rtlCol="0">
            <a:spAutoFit/>
          </a:bodyPr>
          <a:lstStyle/>
          <a:p>
            <a:pPr algn="ctr"/>
            <a:r>
              <a:rPr lang="en-US" sz="2000" b="1">
                <a:latin typeface="Times New Roman" pitchFamily="18" charset="0"/>
                <a:cs typeface="Times New Roman" pitchFamily="18" charset="0"/>
              </a:rPr>
              <a:t>2</a:t>
            </a:r>
            <a:r>
              <a:rPr lang="en-US" sz="2000" b="1" smtClean="0">
                <a:latin typeface="Times New Roman" pitchFamily="18" charset="0"/>
                <a:cs typeface="Times New Roman" pitchFamily="18" charset="0"/>
              </a:rPr>
              <a:t>0 000 đồng</a:t>
            </a:r>
            <a:endParaRPr lang="en-US" sz="2000" b="1">
              <a:latin typeface="Times New Roman" pitchFamily="18" charset="0"/>
              <a:cs typeface="Times New Roman" pitchFamily="18" charset="0"/>
            </a:endParaRPr>
          </a:p>
        </p:txBody>
      </p:sp>
      <p:sp>
        <p:nvSpPr>
          <p:cNvPr id="21" name="TextBox 20"/>
          <p:cNvSpPr txBox="1"/>
          <p:nvPr/>
        </p:nvSpPr>
        <p:spPr>
          <a:xfrm>
            <a:off x="2265977" y="2858336"/>
            <a:ext cx="149592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50 000 đồng</a:t>
            </a:r>
            <a:endParaRPr lang="en-US" sz="2000" b="1">
              <a:latin typeface="Times New Roman" pitchFamily="18" charset="0"/>
              <a:cs typeface="Times New Roman" pitchFamily="18" charset="0"/>
            </a:endParaRPr>
          </a:p>
        </p:txBody>
      </p:sp>
      <p:sp>
        <p:nvSpPr>
          <p:cNvPr id="22" name="TextBox 21"/>
          <p:cNvSpPr txBox="1"/>
          <p:nvPr/>
        </p:nvSpPr>
        <p:spPr>
          <a:xfrm>
            <a:off x="721405" y="3371812"/>
            <a:ext cx="149592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10 000 đồng</a:t>
            </a:r>
            <a:endParaRPr lang="en-US" sz="2000" b="1">
              <a:latin typeface="Times New Roman" pitchFamily="18" charset="0"/>
              <a:cs typeface="Times New Roman" pitchFamily="18" charset="0"/>
            </a:endParaRPr>
          </a:p>
        </p:txBody>
      </p:sp>
      <p:sp>
        <p:nvSpPr>
          <p:cNvPr id="23" name="TextBox 22"/>
          <p:cNvSpPr txBox="1"/>
          <p:nvPr/>
        </p:nvSpPr>
        <p:spPr>
          <a:xfrm>
            <a:off x="2243845" y="3460831"/>
            <a:ext cx="149592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10 000 đồng</a:t>
            </a:r>
            <a:endParaRPr lang="en-US" sz="2000" b="1">
              <a:latin typeface="Times New Roman" pitchFamily="18" charset="0"/>
              <a:cs typeface="Times New Roman" pitchFamily="18" charset="0"/>
            </a:endParaRPr>
          </a:p>
        </p:txBody>
      </p:sp>
      <p:sp>
        <p:nvSpPr>
          <p:cNvPr id="24" name="TextBox 23"/>
          <p:cNvSpPr txBox="1"/>
          <p:nvPr/>
        </p:nvSpPr>
        <p:spPr>
          <a:xfrm>
            <a:off x="2345" y="4124326"/>
            <a:ext cx="4194091" cy="707886"/>
          </a:xfrm>
          <a:prstGeom prst="rect">
            <a:avLst/>
          </a:prstGeom>
          <a:noFill/>
        </p:spPr>
        <p:txBody>
          <a:bodyPr wrap="square" rtlCol="0">
            <a:spAutoFit/>
          </a:bodyPr>
          <a:lstStyle/>
          <a:p>
            <a:pPr algn="ctr"/>
            <a:r>
              <a:rPr lang="en-US" sz="2000" b="1">
                <a:latin typeface="Times New Roman" pitchFamily="18" charset="0"/>
                <a:cs typeface="Times New Roman" pitchFamily="18" charset="0"/>
              </a:rPr>
              <a:t>1</a:t>
            </a:r>
            <a:r>
              <a:rPr lang="en-US" sz="2000" b="1" smtClean="0">
                <a:latin typeface="Times New Roman" pitchFamily="18" charset="0"/>
                <a:cs typeface="Times New Roman" pitchFamily="18" charset="0"/>
              </a:rPr>
              <a:t>0 000 + 20 000 + 50 000 + 10 000 </a:t>
            </a:r>
            <a:br>
              <a:rPr lang="en-US" sz="2000" b="1" smtClean="0">
                <a:latin typeface="Times New Roman" pitchFamily="18" charset="0"/>
                <a:cs typeface="Times New Roman" pitchFamily="18" charset="0"/>
              </a:rPr>
            </a:br>
            <a:r>
              <a:rPr lang="en-US" sz="2000" b="1" smtClean="0">
                <a:latin typeface="Times New Roman" pitchFamily="18" charset="0"/>
                <a:cs typeface="Times New Roman" pitchFamily="18" charset="0"/>
              </a:rPr>
              <a:t>= 90 000 đồng</a:t>
            </a:r>
            <a:endParaRPr lang="en-US" sz="2000" b="1">
              <a:latin typeface="Times New Roman" pitchFamily="18" charset="0"/>
              <a:cs typeface="Times New Roman" pitchFamily="18" charset="0"/>
            </a:endParaRPr>
          </a:p>
        </p:txBody>
      </p:sp>
      <p:sp>
        <p:nvSpPr>
          <p:cNvPr id="25" name="TextBox 24"/>
          <p:cNvSpPr txBox="1"/>
          <p:nvPr/>
        </p:nvSpPr>
        <p:spPr>
          <a:xfrm>
            <a:off x="4925351" y="2740870"/>
            <a:ext cx="420308" cy="430887"/>
          </a:xfrm>
          <a:prstGeom prst="rect">
            <a:avLst/>
          </a:prstGeom>
          <a:noFill/>
        </p:spPr>
        <p:txBody>
          <a:bodyPr wrap="none" rtlCol="0">
            <a:spAutoFit/>
          </a:bodyPr>
          <a:lstStyle/>
          <a:p>
            <a:pPr algn="ctr"/>
            <a:r>
              <a:rPr lang="en-US" sz="2200" smtClean="0">
                <a:latin typeface="Times New Roman" pitchFamily="18" charset="0"/>
                <a:cs typeface="Times New Roman" pitchFamily="18" charset="0"/>
              </a:rPr>
              <a:t>d)</a:t>
            </a:r>
            <a:endParaRPr lang="en-US" sz="2200">
              <a:latin typeface="Times New Roman" pitchFamily="18" charset="0"/>
              <a:cs typeface="Times New Roman" pitchFamily="18" charset="0"/>
            </a:endParaRPr>
          </a:p>
        </p:txBody>
      </p:sp>
      <p:sp>
        <p:nvSpPr>
          <p:cNvPr id="26" name="Round Same Side Corner Rectangle 25"/>
          <p:cNvSpPr/>
          <p:nvPr/>
        </p:nvSpPr>
        <p:spPr>
          <a:xfrm>
            <a:off x="5438759" y="2828895"/>
            <a:ext cx="2859622" cy="1110943"/>
          </a:xfrm>
          <a:prstGeom prst="round2SameRect">
            <a:avLst/>
          </a:prstGeom>
          <a:solidFill>
            <a:schemeClr val="tx2">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p:cNvSpPr txBox="1"/>
          <p:nvPr/>
        </p:nvSpPr>
        <p:spPr>
          <a:xfrm>
            <a:off x="5727590" y="3417888"/>
            <a:ext cx="1303562" cy="400110"/>
          </a:xfrm>
          <a:prstGeom prst="rect">
            <a:avLst/>
          </a:prstGeom>
          <a:noFill/>
        </p:spPr>
        <p:txBody>
          <a:bodyPr wrap="none" rtlCol="0">
            <a:spAutoFit/>
          </a:bodyPr>
          <a:lstStyle/>
          <a:p>
            <a:r>
              <a:rPr lang="en-US" sz="2000" b="1" smtClean="0">
                <a:latin typeface="Times New Roman" pitchFamily="18" charset="0"/>
                <a:cs typeface="Times New Roman" pitchFamily="18" charset="0"/>
              </a:rPr>
              <a:t>2000 đồng</a:t>
            </a:r>
            <a:endParaRPr lang="en-US" sz="2000" b="1">
              <a:latin typeface="Times New Roman" pitchFamily="18" charset="0"/>
              <a:cs typeface="Times New Roman" pitchFamily="18" charset="0"/>
            </a:endParaRPr>
          </a:p>
        </p:txBody>
      </p:sp>
      <p:sp>
        <p:nvSpPr>
          <p:cNvPr id="28" name="TextBox 27"/>
          <p:cNvSpPr txBox="1"/>
          <p:nvPr/>
        </p:nvSpPr>
        <p:spPr>
          <a:xfrm>
            <a:off x="7072359" y="3171757"/>
            <a:ext cx="1175322" cy="400110"/>
          </a:xfrm>
          <a:prstGeom prst="rect">
            <a:avLst/>
          </a:prstGeom>
          <a:noFill/>
        </p:spPr>
        <p:txBody>
          <a:bodyPr wrap="none" rtlCol="0">
            <a:spAutoFit/>
          </a:bodyPr>
          <a:lstStyle/>
          <a:p>
            <a:r>
              <a:rPr lang="en-US" sz="2000" b="1" smtClean="0">
                <a:latin typeface="Times New Roman" pitchFamily="18" charset="0"/>
                <a:cs typeface="Times New Roman" pitchFamily="18" charset="0"/>
              </a:rPr>
              <a:t>500 đồng</a:t>
            </a:r>
            <a:endParaRPr lang="en-US" sz="2000" b="1">
              <a:latin typeface="Times New Roman" pitchFamily="18" charset="0"/>
              <a:cs typeface="Times New Roman" pitchFamily="18" charset="0"/>
            </a:endParaRPr>
          </a:p>
        </p:txBody>
      </p:sp>
      <p:sp>
        <p:nvSpPr>
          <p:cNvPr id="29" name="TextBox 28"/>
          <p:cNvSpPr txBox="1"/>
          <p:nvPr/>
        </p:nvSpPr>
        <p:spPr>
          <a:xfrm>
            <a:off x="5469989" y="2880959"/>
            <a:ext cx="1495922" cy="400110"/>
          </a:xfrm>
          <a:prstGeom prst="rect">
            <a:avLst/>
          </a:prstGeom>
          <a:noFill/>
        </p:spPr>
        <p:txBody>
          <a:bodyPr wrap="none" rtlCol="0">
            <a:spAutoFit/>
          </a:bodyPr>
          <a:lstStyle/>
          <a:p>
            <a:r>
              <a:rPr lang="en-US" sz="2000" b="1">
                <a:latin typeface="Times New Roman" pitchFamily="18" charset="0"/>
                <a:cs typeface="Times New Roman" pitchFamily="18" charset="0"/>
              </a:rPr>
              <a:t>1</a:t>
            </a:r>
            <a:r>
              <a:rPr lang="en-US" sz="2000" b="1" smtClean="0">
                <a:latin typeface="Times New Roman" pitchFamily="18" charset="0"/>
                <a:cs typeface="Times New Roman" pitchFamily="18" charset="0"/>
              </a:rPr>
              <a:t>0 000 đồng</a:t>
            </a:r>
            <a:endParaRPr lang="en-US" sz="2000" b="1">
              <a:latin typeface="Times New Roman" pitchFamily="18" charset="0"/>
              <a:cs typeface="Times New Roman" pitchFamily="18" charset="0"/>
            </a:endParaRPr>
          </a:p>
        </p:txBody>
      </p:sp>
      <p:sp>
        <p:nvSpPr>
          <p:cNvPr id="30" name="TextBox 29"/>
          <p:cNvSpPr txBox="1"/>
          <p:nvPr/>
        </p:nvSpPr>
        <p:spPr>
          <a:xfrm>
            <a:off x="5111726" y="4124326"/>
            <a:ext cx="3921266" cy="400110"/>
          </a:xfrm>
          <a:prstGeom prst="rect">
            <a:avLst/>
          </a:prstGeom>
          <a:noFill/>
        </p:spPr>
        <p:txBody>
          <a:bodyPr wrap="none" rtlCol="0">
            <a:spAutoFit/>
          </a:bodyPr>
          <a:lstStyle/>
          <a:p>
            <a:pPr algn="ctr"/>
            <a:r>
              <a:rPr lang="en-US" sz="2000" b="1">
                <a:latin typeface="Times New Roman" pitchFamily="18" charset="0"/>
                <a:cs typeface="Times New Roman" pitchFamily="18" charset="0"/>
              </a:rPr>
              <a:t>1</a:t>
            </a:r>
            <a:r>
              <a:rPr lang="en-US" sz="2000" b="1" smtClean="0">
                <a:latin typeface="Times New Roman" pitchFamily="18" charset="0"/>
                <a:cs typeface="Times New Roman" pitchFamily="18" charset="0"/>
              </a:rPr>
              <a:t>0 000 + 500 + 2000 = 12 500 đồng</a:t>
            </a:r>
            <a:endParaRPr lang="en-US" sz="2000" b="1">
              <a:latin typeface="Times New Roman" pitchFamily="18" charset="0"/>
              <a:cs typeface="Times New Roman" pitchFamily="18" charset="0"/>
            </a:endParaRPr>
          </a:p>
        </p:txBody>
      </p:sp>
      <p:sp>
        <p:nvSpPr>
          <p:cNvPr id="31" name="TextBox 30"/>
          <p:cNvSpPr txBox="1"/>
          <p:nvPr/>
        </p:nvSpPr>
        <p:spPr>
          <a:xfrm>
            <a:off x="732119" y="5168442"/>
            <a:ext cx="404278" cy="430887"/>
          </a:xfrm>
          <a:prstGeom prst="rect">
            <a:avLst/>
          </a:prstGeom>
          <a:noFill/>
        </p:spPr>
        <p:txBody>
          <a:bodyPr wrap="none" rtlCol="0">
            <a:spAutoFit/>
          </a:bodyPr>
          <a:lstStyle/>
          <a:p>
            <a:pPr algn="ctr"/>
            <a:r>
              <a:rPr lang="en-US" sz="2200" smtClean="0">
                <a:latin typeface="Times New Roman" pitchFamily="18" charset="0"/>
                <a:cs typeface="Times New Roman" pitchFamily="18" charset="0"/>
              </a:rPr>
              <a:t>e)</a:t>
            </a:r>
            <a:endParaRPr lang="en-US" sz="2200">
              <a:latin typeface="Times New Roman" pitchFamily="18" charset="0"/>
              <a:cs typeface="Times New Roman" pitchFamily="18" charset="0"/>
            </a:endParaRPr>
          </a:p>
        </p:txBody>
      </p:sp>
      <p:sp>
        <p:nvSpPr>
          <p:cNvPr id="32" name="Rounded Rectangle 31"/>
          <p:cNvSpPr/>
          <p:nvPr/>
        </p:nvSpPr>
        <p:spPr>
          <a:xfrm>
            <a:off x="1295400" y="5168442"/>
            <a:ext cx="2922636" cy="1232358"/>
          </a:xfrm>
          <a:prstGeom prst="roundRect">
            <a:avLst/>
          </a:prstGeom>
          <a:solidFill>
            <a:schemeClr val="tx2">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TextBox 32"/>
          <p:cNvSpPr txBox="1"/>
          <p:nvPr/>
        </p:nvSpPr>
        <p:spPr>
          <a:xfrm>
            <a:off x="1352843" y="5368497"/>
            <a:ext cx="149592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50 000 đồng</a:t>
            </a:r>
            <a:endParaRPr lang="en-US" sz="2000" b="1">
              <a:latin typeface="Times New Roman" pitchFamily="18" charset="0"/>
              <a:cs typeface="Times New Roman" pitchFamily="18" charset="0"/>
            </a:endParaRPr>
          </a:p>
        </p:txBody>
      </p:sp>
      <p:sp>
        <p:nvSpPr>
          <p:cNvPr id="34" name="TextBox 33"/>
          <p:cNvSpPr txBox="1"/>
          <p:nvPr/>
        </p:nvSpPr>
        <p:spPr>
          <a:xfrm>
            <a:off x="2991806" y="5368497"/>
            <a:ext cx="117532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500 đồng</a:t>
            </a:r>
            <a:endParaRPr lang="en-US" sz="2000" b="1">
              <a:latin typeface="Times New Roman" pitchFamily="18" charset="0"/>
              <a:cs typeface="Times New Roman" pitchFamily="18" charset="0"/>
            </a:endParaRPr>
          </a:p>
        </p:txBody>
      </p:sp>
      <p:sp>
        <p:nvSpPr>
          <p:cNvPr id="35" name="TextBox 34"/>
          <p:cNvSpPr txBox="1"/>
          <p:nvPr/>
        </p:nvSpPr>
        <p:spPr>
          <a:xfrm>
            <a:off x="2050617" y="5870505"/>
            <a:ext cx="117532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200 đồng</a:t>
            </a:r>
            <a:endParaRPr lang="en-US" sz="2000" b="1">
              <a:latin typeface="Times New Roman" pitchFamily="18" charset="0"/>
              <a:cs typeface="Times New Roman" pitchFamily="18" charset="0"/>
            </a:endParaRPr>
          </a:p>
        </p:txBody>
      </p:sp>
      <p:sp>
        <p:nvSpPr>
          <p:cNvPr id="36" name="TextBox 35"/>
          <p:cNvSpPr txBox="1"/>
          <p:nvPr/>
        </p:nvSpPr>
        <p:spPr>
          <a:xfrm>
            <a:off x="4435570" y="5510344"/>
            <a:ext cx="3759362" cy="400110"/>
          </a:xfrm>
          <a:prstGeom prst="rect">
            <a:avLst/>
          </a:prstGeom>
          <a:noFill/>
        </p:spPr>
        <p:txBody>
          <a:bodyPr wrap="none" rtlCol="0">
            <a:spAutoFit/>
          </a:bodyPr>
          <a:lstStyle/>
          <a:p>
            <a:pPr algn="ctr"/>
            <a:r>
              <a:rPr lang="en-US" sz="2000" b="1" smtClean="0">
                <a:latin typeface="Times New Roman" pitchFamily="18" charset="0"/>
                <a:cs typeface="Times New Roman" pitchFamily="18" charset="0"/>
              </a:rPr>
              <a:t>50 000 + 500 + 200 = 50 700 đồng</a:t>
            </a:r>
            <a:endParaRPr lang="en-US" sz="2000" b="1">
              <a:latin typeface="Times New Roman" pitchFamily="18" charset="0"/>
              <a:cs typeface="Times New Roman" pitchFamily="18" charset="0"/>
            </a:endParaRPr>
          </a:p>
        </p:txBody>
      </p:sp>
    </p:spTree>
    <p:extLst>
      <p:ext uri="{BB962C8B-B14F-4D97-AF65-F5344CB8AC3E}">
        <p14:creationId xmlns:p14="http://schemas.microsoft.com/office/powerpoint/2010/main" val="83732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500"/>
                                        <p:tgtEl>
                                          <p:spTgt spid="1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500"/>
                                        <p:tgtEl>
                                          <p:spTgt spid="15"/>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500"/>
                                        <p:tgtEl>
                                          <p:spTgt spid="16"/>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ppt_x"/>
                                          </p:val>
                                        </p:tav>
                                        <p:tav tm="100000">
                                          <p:val>
                                            <p:strVal val="#ppt_x"/>
                                          </p:val>
                                        </p:tav>
                                      </p:tavLst>
                                    </p:anim>
                                    <p:anim calcmode="lin" valueType="num">
                                      <p:cBhvr additive="base">
                                        <p:cTn id="7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500"/>
                                        <p:tgtEl>
                                          <p:spTgt spid="18"/>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500"/>
                                        <p:tgtEl>
                                          <p:spTgt spid="19"/>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fade">
                                      <p:cBhvr>
                                        <p:cTn id="89" dur="500"/>
                                        <p:tgtEl>
                                          <p:spTgt spid="20"/>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fade">
                                      <p:cBhvr>
                                        <p:cTn id="94" dur="500"/>
                                        <p:tgtEl>
                                          <p:spTgt spid="21"/>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22"/>
                                        </p:tgtEl>
                                        <p:attrNameLst>
                                          <p:attrName>style.visibility</p:attrName>
                                        </p:attrNameLst>
                                      </p:cBhvr>
                                      <p:to>
                                        <p:strVal val="visible"/>
                                      </p:to>
                                    </p:set>
                                    <p:animEffect transition="in" filter="fade">
                                      <p:cBhvr>
                                        <p:cTn id="99" dur="500"/>
                                        <p:tgtEl>
                                          <p:spTgt spid="22"/>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23"/>
                                        </p:tgtEl>
                                        <p:attrNameLst>
                                          <p:attrName>style.visibility</p:attrName>
                                        </p:attrNameLst>
                                      </p:cBhvr>
                                      <p:to>
                                        <p:strVal val="visible"/>
                                      </p:to>
                                    </p:set>
                                    <p:animEffect transition="in" filter="fade">
                                      <p:cBhvr>
                                        <p:cTn id="104" dur="500"/>
                                        <p:tgtEl>
                                          <p:spTgt spid="23"/>
                                        </p:tgtEl>
                                      </p:cBhvr>
                                    </p:animEffect>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24"/>
                                        </p:tgtEl>
                                        <p:attrNameLst>
                                          <p:attrName>style.visibility</p:attrName>
                                        </p:attrNameLst>
                                      </p:cBhvr>
                                      <p:to>
                                        <p:strVal val="visible"/>
                                      </p:to>
                                    </p:set>
                                    <p:anim calcmode="lin" valueType="num">
                                      <p:cBhvr additive="base">
                                        <p:cTn id="109" dur="500" fill="hold"/>
                                        <p:tgtEl>
                                          <p:spTgt spid="24"/>
                                        </p:tgtEl>
                                        <p:attrNameLst>
                                          <p:attrName>ppt_x</p:attrName>
                                        </p:attrNameLst>
                                      </p:cBhvr>
                                      <p:tavLst>
                                        <p:tav tm="0">
                                          <p:val>
                                            <p:strVal val="#ppt_x"/>
                                          </p:val>
                                        </p:tav>
                                        <p:tav tm="100000">
                                          <p:val>
                                            <p:strVal val="#ppt_x"/>
                                          </p:val>
                                        </p:tav>
                                      </p:tavLst>
                                    </p:anim>
                                    <p:anim calcmode="lin" valueType="num">
                                      <p:cBhvr additive="base">
                                        <p:cTn id="11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25"/>
                                        </p:tgtEl>
                                        <p:attrNameLst>
                                          <p:attrName>style.visibility</p:attrName>
                                        </p:attrNameLst>
                                      </p:cBhvr>
                                      <p:to>
                                        <p:strVal val="visible"/>
                                      </p:to>
                                    </p:set>
                                    <p:animEffect transition="in" filter="fade">
                                      <p:cBhvr>
                                        <p:cTn id="115" dur="500"/>
                                        <p:tgtEl>
                                          <p:spTgt spid="25"/>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26"/>
                                        </p:tgtEl>
                                        <p:attrNameLst>
                                          <p:attrName>style.visibility</p:attrName>
                                        </p:attrNameLst>
                                      </p:cBhvr>
                                      <p:to>
                                        <p:strVal val="visible"/>
                                      </p:to>
                                    </p:set>
                                    <p:animEffect transition="in" filter="fade">
                                      <p:cBhvr>
                                        <p:cTn id="120" dur="500"/>
                                        <p:tgtEl>
                                          <p:spTgt spid="26"/>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grpId="0" nodeType="clickEffect">
                                  <p:stCondLst>
                                    <p:cond delay="0"/>
                                  </p:stCondLst>
                                  <p:childTnLst>
                                    <p:set>
                                      <p:cBhvr>
                                        <p:cTn id="124" dur="1" fill="hold">
                                          <p:stCondLst>
                                            <p:cond delay="0"/>
                                          </p:stCondLst>
                                        </p:cTn>
                                        <p:tgtEl>
                                          <p:spTgt spid="29"/>
                                        </p:tgtEl>
                                        <p:attrNameLst>
                                          <p:attrName>style.visibility</p:attrName>
                                        </p:attrNameLst>
                                      </p:cBhvr>
                                      <p:to>
                                        <p:strVal val="visible"/>
                                      </p:to>
                                    </p:set>
                                    <p:animEffect transition="in" filter="fade">
                                      <p:cBhvr>
                                        <p:cTn id="125" dur="500"/>
                                        <p:tgtEl>
                                          <p:spTgt spid="29"/>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27"/>
                                        </p:tgtEl>
                                        <p:attrNameLst>
                                          <p:attrName>style.visibility</p:attrName>
                                        </p:attrNameLst>
                                      </p:cBhvr>
                                      <p:to>
                                        <p:strVal val="visible"/>
                                      </p:to>
                                    </p:set>
                                    <p:animEffect transition="in" filter="fade">
                                      <p:cBhvr>
                                        <p:cTn id="130" dur="500"/>
                                        <p:tgtEl>
                                          <p:spTgt spid="27"/>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28"/>
                                        </p:tgtEl>
                                        <p:attrNameLst>
                                          <p:attrName>style.visibility</p:attrName>
                                        </p:attrNameLst>
                                      </p:cBhvr>
                                      <p:to>
                                        <p:strVal val="visible"/>
                                      </p:to>
                                    </p:set>
                                    <p:animEffect transition="in" filter="fade">
                                      <p:cBhvr>
                                        <p:cTn id="135" dur="500"/>
                                        <p:tgtEl>
                                          <p:spTgt spid="28"/>
                                        </p:tgtEl>
                                      </p:cBhvr>
                                    </p:animEffect>
                                  </p:childTnLst>
                                </p:cTn>
                              </p:par>
                            </p:childTnLst>
                          </p:cTn>
                        </p:par>
                      </p:childTnLst>
                    </p:cTn>
                  </p:par>
                  <p:par>
                    <p:cTn id="136" fill="hold">
                      <p:stCondLst>
                        <p:cond delay="indefinite"/>
                      </p:stCondLst>
                      <p:childTnLst>
                        <p:par>
                          <p:cTn id="137" fill="hold">
                            <p:stCondLst>
                              <p:cond delay="0"/>
                            </p:stCondLst>
                            <p:childTnLst>
                              <p:par>
                                <p:cTn id="138" presetID="2" presetClass="entr" presetSubtype="4" fill="hold" grpId="0" nodeType="clickEffect">
                                  <p:stCondLst>
                                    <p:cond delay="0"/>
                                  </p:stCondLst>
                                  <p:childTnLst>
                                    <p:set>
                                      <p:cBhvr>
                                        <p:cTn id="139" dur="1" fill="hold">
                                          <p:stCondLst>
                                            <p:cond delay="0"/>
                                          </p:stCondLst>
                                        </p:cTn>
                                        <p:tgtEl>
                                          <p:spTgt spid="30"/>
                                        </p:tgtEl>
                                        <p:attrNameLst>
                                          <p:attrName>style.visibility</p:attrName>
                                        </p:attrNameLst>
                                      </p:cBhvr>
                                      <p:to>
                                        <p:strVal val="visible"/>
                                      </p:to>
                                    </p:set>
                                    <p:anim calcmode="lin" valueType="num">
                                      <p:cBhvr additive="base">
                                        <p:cTn id="140" dur="500" fill="hold"/>
                                        <p:tgtEl>
                                          <p:spTgt spid="30"/>
                                        </p:tgtEl>
                                        <p:attrNameLst>
                                          <p:attrName>ppt_x</p:attrName>
                                        </p:attrNameLst>
                                      </p:cBhvr>
                                      <p:tavLst>
                                        <p:tav tm="0">
                                          <p:val>
                                            <p:strVal val="#ppt_x"/>
                                          </p:val>
                                        </p:tav>
                                        <p:tav tm="100000">
                                          <p:val>
                                            <p:strVal val="#ppt_x"/>
                                          </p:val>
                                        </p:tav>
                                      </p:tavLst>
                                    </p:anim>
                                    <p:anim calcmode="lin" valueType="num">
                                      <p:cBhvr additive="base">
                                        <p:cTn id="141"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10" presetClass="entr" presetSubtype="0" fill="hold" grpId="0" nodeType="clickEffect">
                                  <p:stCondLst>
                                    <p:cond delay="0"/>
                                  </p:stCondLst>
                                  <p:childTnLst>
                                    <p:set>
                                      <p:cBhvr>
                                        <p:cTn id="145" dur="1" fill="hold">
                                          <p:stCondLst>
                                            <p:cond delay="0"/>
                                          </p:stCondLst>
                                        </p:cTn>
                                        <p:tgtEl>
                                          <p:spTgt spid="31"/>
                                        </p:tgtEl>
                                        <p:attrNameLst>
                                          <p:attrName>style.visibility</p:attrName>
                                        </p:attrNameLst>
                                      </p:cBhvr>
                                      <p:to>
                                        <p:strVal val="visible"/>
                                      </p:to>
                                    </p:set>
                                    <p:animEffect transition="in" filter="fade">
                                      <p:cBhvr>
                                        <p:cTn id="146" dur="500"/>
                                        <p:tgtEl>
                                          <p:spTgt spid="31"/>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grpId="0" nodeType="clickEffect">
                                  <p:stCondLst>
                                    <p:cond delay="0"/>
                                  </p:stCondLst>
                                  <p:childTnLst>
                                    <p:set>
                                      <p:cBhvr>
                                        <p:cTn id="150" dur="1" fill="hold">
                                          <p:stCondLst>
                                            <p:cond delay="0"/>
                                          </p:stCondLst>
                                        </p:cTn>
                                        <p:tgtEl>
                                          <p:spTgt spid="32"/>
                                        </p:tgtEl>
                                        <p:attrNameLst>
                                          <p:attrName>style.visibility</p:attrName>
                                        </p:attrNameLst>
                                      </p:cBhvr>
                                      <p:to>
                                        <p:strVal val="visible"/>
                                      </p:to>
                                    </p:set>
                                    <p:animEffect transition="in" filter="fade">
                                      <p:cBhvr>
                                        <p:cTn id="151" dur="500"/>
                                        <p:tgtEl>
                                          <p:spTgt spid="32"/>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grpId="0" nodeType="clickEffect">
                                  <p:stCondLst>
                                    <p:cond delay="0"/>
                                  </p:stCondLst>
                                  <p:childTnLst>
                                    <p:set>
                                      <p:cBhvr>
                                        <p:cTn id="155" dur="1" fill="hold">
                                          <p:stCondLst>
                                            <p:cond delay="0"/>
                                          </p:stCondLst>
                                        </p:cTn>
                                        <p:tgtEl>
                                          <p:spTgt spid="33"/>
                                        </p:tgtEl>
                                        <p:attrNameLst>
                                          <p:attrName>style.visibility</p:attrName>
                                        </p:attrNameLst>
                                      </p:cBhvr>
                                      <p:to>
                                        <p:strVal val="visible"/>
                                      </p:to>
                                    </p:set>
                                    <p:animEffect transition="in" filter="fade">
                                      <p:cBhvr>
                                        <p:cTn id="156" dur="500"/>
                                        <p:tgtEl>
                                          <p:spTgt spid="33"/>
                                        </p:tgtEl>
                                      </p:cBhvr>
                                    </p:animEffect>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grpId="0" nodeType="clickEffect">
                                  <p:stCondLst>
                                    <p:cond delay="0"/>
                                  </p:stCondLst>
                                  <p:childTnLst>
                                    <p:set>
                                      <p:cBhvr>
                                        <p:cTn id="160" dur="1" fill="hold">
                                          <p:stCondLst>
                                            <p:cond delay="0"/>
                                          </p:stCondLst>
                                        </p:cTn>
                                        <p:tgtEl>
                                          <p:spTgt spid="34"/>
                                        </p:tgtEl>
                                        <p:attrNameLst>
                                          <p:attrName>style.visibility</p:attrName>
                                        </p:attrNameLst>
                                      </p:cBhvr>
                                      <p:to>
                                        <p:strVal val="visible"/>
                                      </p:to>
                                    </p:set>
                                    <p:animEffect transition="in" filter="fade">
                                      <p:cBhvr>
                                        <p:cTn id="161" dur="500"/>
                                        <p:tgtEl>
                                          <p:spTgt spid="34"/>
                                        </p:tgtEl>
                                      </p:cBhvr>
                                    </p:animEffect>
                                  </p:childTnLst>
                                </p:cTn>
                              </p:par>
                            </p:childTnLst>
                          </p:cTn>
                        </p:par>
                      </p:childTnLst>
                    </p:cTn>
                  </p:par>
                  <p:par>
                    <p:cTn id="162" fill="hold">
                      <p:stCondLst>
                        <p:cond delay="indefinite"/>
                      </p:stCondLst>
                      <p:childTnLst>
                        <p:par>
                          <p:cTn id="163" fill="hold">
                            <p:stCondLst>
                              <p:cond delay="0"/>
                            </p:stCondLst>
                            <p:childTnLst>
                              <p:par>
                                <p:cTn id="164" presetID="10" presetClass="entr" presetSubtype="0" fill="hold" grpId="0" nodeType="clickEffect">
                                  <p:stCondLst>
                                    <p:cond delay="0"/>
                                  </p:stCondLst>
                                  <p:childTnLst>
                                    <p:set>
                                      <p:cBhvr>
                                        <p:cTn id="165" dur="1" fill="hold">
                                          <p:stCondLst>
                                            <p:cond delay="0"/>
                                          </p:stCondLst>
                                        </p:cTn>
                                        <p:tgtEl>
                                          <p:spTgt spid="35"/>
                                        </p:tgtEl>
                                        <p:attrNameLst>
                                          <p:attrName>style.visibility</p:attrName>
                                        </p:attrNameLst>
                                      </p:cBhvr>
                                      <p:to>
                                        <p:strVal val="visible"/>
                                      </p:to>
                                    </p:set>
                                    <p:animEffect transition="in" filter="fade">
                                      <p:cBhvr>
                                        <p:cTn id="166" dur="500"/>
                                        <p:tgtEl>
                                          <p:spTgt spid="35"/>
                                        </p:tgtEl>
                                      </p:cBhvr>
                                    </p:animEffect>
                                  </p:childTnLst>
                                </p:cTn>
                              </p:par>
                            </p:childTnLst>
                          </p:cTn>
                        </p:par>
                      </p:childTnLst>
                    </p:cTn>
                  </p:par>
                  <p:par>
                    <p:cTn id="167" fill="hold">
                      <p:stCondLst>
                        <p:cond delay="indefinite"/>
                      </p:stCondLst>
                      <p:childTnLst>
                        <p:par>
                          <p:cTn id="168" fill="hold">
                            <p:stCondLst>
                              <p:cond delay="0"/>
                            </p:stCondLst>
                            <p:childTnLst>
                              <p:par>
                                <p:cTn id="169" presetID="2" presetClass="entr" presetSubtype="4" fill="hold" grpId="0" nodeType="clickEffect">
                                  <p:stCondLst>
                                    <p:cond delay="0"/>
                                  </p:stCondLst>
                                  <p:childTnLst>
                                    <p:set>
                                      <p:cBhvr>
                                        <p:cTn id="170" dur="1" fill="hold">
                                          <p:stCondLst>
                                            <p:cond delay="0"/>
                                          </p:stCondLst>
                                        </p:cTn>
                                        <p:tgtEl>
                                          <p:spTgt spid="36"/>
                                        </p:tgtEl>
                                        <p:attrNameLst>
                                          <p:attrName>style.visibility</p:attrName>
                                        </p:attrNameLst>
                                      </p:cBhvr>
                                      <p:to>
                                        <p:strVal val="visible"/>
                                      </p:to>
                                    </p:set>
                                    <p:anim calcmode="lin" valueType="num">
                                      <p:cBhvr additive="base">
                                        <p:cTn id="171" dur="500" fill="hold"/>
                                        <p:tgtEl>
                                          <p:spTgt spid="36"/>
                                        </p:tgtEl>
                                        <p:attrNameLst>
                                          <p:attrName>ppt_x</p:attrName>
                                        </p:attrNameLst>
                                      </p:cBhvr>
                                      <p:tavLst>
                                        <p:tav tm="0">
                                          <p:val>
                                            <p:strVal val="#ppt_x"/>
                                          </p:val>
                                        </p:tav>
                                        <p:tav tm="100000">
                                          <p:val>
                                            <p:strVal val="#ppt_x"/>
                                          </p:val>
                                        </p:tav>
                                      </p:tavLst>
                                    </p:anim>
                                    <p:anim calcmode="lin" valueType="num">
                                      <p:cBhvr additive="base">
                                        <p:cTn id="17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8" grpId="0"/>
      <p:bldP spid="9" grpId="0"/>
      <p:bldP spid="10" grpId="0"/>
      <p:bldP spid="11" grpId="0"/>
      <p:bldP spid="12" grpId="0" animBg="1"/>
      <p:bldP spid="13" grpId="0"/>
      <p:bldP spid="14" grpId="0"/>
      <p:bldP spid="15" grpId="0"/>
      <p:bldP spid="16" grpId="0"/>
      <p:bldP spid="17" grpId="0"/>
      <p:bldP spid="18" grpId="0"/>
      <p:bldP spid="19" grpId="0" animBg="1"/>
      <p:bldP spid="20" grpId="0"/>
      <p:bldP spid="21" grpId="0"/>
      <p:bldP spid="22" grpId="0"/>
      <p:bldP spid="23" grpId="0"/>
      <p:bldP spid="24" grpId="0"/>
      <p:bldP spid="25" grpId="0"/>
      <p:bldP spid="26" grpId="0" animBg="1"/>
      <p:bldP spid="27" grpId="0"/>
      <p:bldP spid="28" grpId="0"/>
      <p:bldP spid="29" grpId="0"/>
      <p:bldP spid="30" grpId="0"/>
      <p:bldP spid="31" grpId="0"/>
      <p:bldP spid="32"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145</TotalTime>
  <Words>476</Words>
  <Application>Microsoft Office PowerPoint</Application>
  <PresentationFormat>On-screen Show (4:3)</PresentationFormat>
  <Paragraphs>85</Paragraphs>
  <Slides>12</Slides>
  <Notes>2</Notes>
  <HiddenSlides>0</HiddenSlides>
  <MMClips>1</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songgia</dc:creator>
  <cp:lastModifiedBy>huy_ctn</cp:lastModifiedBy>
  <cp:revision>22</cp:revision>
  <dcterms:created xsi:type="dcterms:W3CDTF">2017-04-01T00:34:19Z</dcterms:created>
  <dcterms:modified xsi:type="dcterms:W3CDTF">2019-04-14T07:58:13Z</dcterms:modified>
</cp:coreProperties>
</file>